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Dosis"/>
      <p:regular r:id="rId14"/>
      <p:bold r:id="rId15"/>
    </p:embeddedFont>
    <p:embeddedFont>
      <p:font typeface="Roboto"/>
      <p:regular r:id="rId16"/>
      <p:bold r:id="rId17"/>
      <p:italic r:id="rId18"/>
      <p:boldItalic r:id="rId19"/>
    </p:embeddedFont>
    <p:embeddedFont>
      <p:font typeface="Arvo"/>
      <p:regular r:id="rId20"/>
      <p:bold r:id="rId21"/>
      <p:italic r:id="rId22"/>
      <p:boldItalic r:id="rId23"/>
    </p:embeddedFont>
    <p:embeddedFont>
      <p:font typeface="Roboto Condensed"/>
      <p:regular r:id="rId24"/>
      <p:bold r:id="rId25"/>
      <p:italic r:id="rId26"/>
      <p:boldItalic r:id="rId27"/>
    </p:embeddedFont>
    <p:embeddedFont>
      <p:font typeface="Roboto Condensed Light"/>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 uri="http://customooxmlschemas.google.com/">
      <go:slidesCustomData xmlns:go="http://customooxmlschemas.google.com/" r:id="rId32" roundtripDataSignature="AMtx7mgF48sujqu2Wds5NkVNvHGsXlWLl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rvo-regular.fntdata"/><Relationship Id="rId22" Type="http://schemas.openxmlformats.org/officeDocument/2006/relationships/font" Target="fonts/Arvo-italic.fntdata"/><Relationship Id="rId21" Type="http://schemas.openxmlformats.org/officeDocument/2006/relationships/font" Target="fonts/Arvo-bold.fntdata"/><Relationship Id="rId24" Type="http://schemas.openxmlformats.org/officeDocument/2006/relationships/font" Target="fonts/RobotoCondensed-regular.fntdata"/><Relationship Id="rId23" Type="http://schemas.openxmlformats.org/officeDocument/2006/relationships/font" Target="fonts/Arv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Condensed-italic.fntdata"/><Relationship Id="rId25" Type="http://schemas.openxmlformats.org/officeDocument/2006/relationships/font" Target="fonts/RobotoCondensed-bold.fntdata"/><Relationship Id="rId28" Type="http://schemas.openxmlformats.org/officeDocument/2006/relationships/font" Target="fonts/RobotoCondensedLight-regular.fntdata"/><Relationship Id="rId27" Type="http://schemas.openxmlformats.org/officeDocument/2006/relationships/font" Target="fonts/RobotoCondensed-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CondensedLight-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CondensedLight-boldItalic.fntdata"/><Relationship Id="rId30" Type="http://schemas.openxmlformats.org/officeDocument/2006/relationships/font" Target="fonts/RobotoCondensedLight-italic.fntdata"/><Relationship Id="rId11" Type="http://schemas.openxmlformats.org/officeDocument/2006/relationships/slide" Target="slides/slide6.xml"/><Relationship Id="rId10" Type="http://schemas.openxmlformats.org/officeDocument/2006/relationships/slide" Target="slides/slide5.xml"/><Relationship Id="rId32"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Dosis-bold.fntdata"/><Relationship Id="rId14" Type="http://schemas.openxmlformats.org/officeDocument/2006/relationships/font" Target="fonts/Dosis-regular.fntdata"/><Relationship Id="rId17" Type="http://schemas.openxmlformats.org/officeDocument/2006/relationships/font" Target="fonts/Roboto-bold.fntdata"/><Relationship Id="rId16" Type="http://schemas.openxmlformats.org/officeDocument/2006/relationships/font" Target="fonts/Roboto-regular.fntdata"/><Relationship Id="rId19" Type="http://schemas.openxmlformats.org/officeDocument/2006/relationships/font" Target="fonts/Roboto-boldItalic.fntdata"/><Relationship Id="rId18" Type="http://schemas.openxmlformats.org/officeDocument/2006/relationships/font" Target="fonts/Roboto-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9" name="Shape 9"/>
        <p:cNvGrpSpPr/>
        <p:nvPr/>
      </p:nvGrpSpPr>
      <p:grpSpPr>
        <a:xfrm>
          <a:off x="0" y="0"/>
          <a:ext cx="0" cy="0"/>
          <a:chOff x="0" y="0"/>
          <a:chExt cx="0" cy="0"/>
        </a:xfrm>
      </p:grpSpPr>
      <p:sp>
        <p:nvSpPr>
          <p:cNvPr id="10" name="Google Shape;10;p11"/>
          <p:cNvSpPr/>
          <p:nvPr/>
        </p:nvSpPr>
        <p:spPr>
          <a:xfrm>
            <a:off x="5697214" y="2635519"/>
            <a:ext cx="889200" cy="296400"/>
          </a:xfrm>
          <a:prstGeom prst="triangle">
            <a:avLst>
              <a:gd fmla="val 32425" name="adj"/>
            </a:avLst>
          </a:prstGeom>
          <a:solidFill>
            <a:srgbClr val="2632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nvGrpSpPr>
          <p:cNvPr id="11" name="Google Shape;11;p11"/>
          <p:cNvGrpSpPr/>
          <p:nvPr/>
        </p:nvGrpSpPr>
        <p:grpSpPr>
          <a:xfrm>
            <a:off x="0" y="-7088"/>
            <a:ext cx="8661398" cy="5150588"/>
            <a:chOff x="0" y="-7088"/>
            <a:chExt cx="8661398" cy="5150588"/>
          </a:xfrm>
        </p:grpSpPr>
        <p:sp>
          <p:nvSpPr>
            <p:cNvPr id="12" name="Google Shape;12;p11"/>
            <p:cNvSpPr/>
            <p:nvPr/>
          </p:nvSpPr>
          <p:spPr>
            <a:xfrm>
              <a:off x="0" y="0"/>
              <a:ext cx="3525000" cy="5143500"/>
            </a:xfrm>
            <a:prstGeom prst="rec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11"/>
            <p:cNvSpPr/>
            <p:nvPr/>
          </p:nvSpPr>
          <p:spPr>
            <a:xfrm flipH="1" rot="10800000">
              <a:off x="3517898" y="-7088"/>
              <a:ext cx="5143500" cy="5143500"/>
            </a:xfrm>
            <a:prstGeom prst="rtTriangle">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grpSp>
        <p:nvGrpSpPr>
          <p:cNvPr id="14" name="Google Shape;14;p11"/>
          <p:cNvGrpSpPr/>
          <p:nvPr/>
        </p:nvGrpSpPr>
        <p:grpSpPr>
          <a:xfrm flipH="1" rot="10800000">
            <a:off x="-2" y="2924826"/>
            <a:ext cx="6589087" cy="2027268"/>
            <a:chOff x="-9894852" y="-4493254"/>
            <a:chExt cx="21200407" cy="6522740"/>
          </a:xfrm>
        </p:grpSpPr>
        <p:sp>
          <p:nvSpPr>
            <p:cNvPr id="15" name="Google Shape;15;p11"/>
            <p:cNvSpPr/>
            <p:nvPr/>
          </p:nvSpPr>
          <p:spPr>
            <a:xfrm>
              <a:off x="-9894852" y="-4493114"/>
              <a:ext cx="14685300" cy="65226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sp>
          <p:nvSpPr>
            <p:cNvPr id="16" name="Google Shape;16;p11"/>
            <p:cNvSpPr/>
            <p:nvPr/>
          </p:nvSpPr>
          <p:spPr>
            <a:xfrm>
              <a:off x="4782955" y="-4493254"/>
              <a:ext cx="6522600" cy="6522600"/>
            </a:xfrm>
            <a:prstGeom prst="rtTriangle">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grpSp>
        <p:nvGrpSpPr>
          <p:cNvPr id="17" name="Google Shape;17;p11"/>
          <p:cNvGrpSpPr/>
          <p:nvPr/>
        </p:nvGrpSpPr>
        <p:grpSpPr>
          <a:xfrm>
            <a:off x="6946842" y="4472723"/>
            <a:ext cx="2202830" cy="670795"/>
            <a:chOff x="5575242" y="4472723"/>
            <a:chExt cx="2202830" cy="670795"/>
          </a:xfrm>
        </p:grpSpPr>
        <p:sp>
          <p:nvSpPr>
            <p:cNvPr id="18" name="Google Shape;18;p11"/>
            <p:cNvSpPr/>
            <p:nvPr/>
          </p:nvSpPr>
          <p:spPr>
            <a:xfrm rot="10800000">
              <a:off x="5575242" y="4948334"/>
              <a:ext cx="394200" cy="131400"/>
            </a:xfrm>
            <a:prstGeom prst="triangle">
              <a:avLst>
                <a:gd fmla="val 32425" name="adj"/>
              </a:avLst>
            </a:prstGeom>
            <a:solidFill>
              <a:srgbClr val="D26F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 name="Google Shape;19;p11"/>
            <p:cNvGrpSpPr/>
            <p:nvPr/>
          </p:nvGrpSpPr>
          <p:grpSpPr>
            <a:xfrm flipH="1">
              <a:off x="5734850" y="4472723"/>
              <a:ext cx="2040837" cy="670795"/>
              <a:chOff x="1297954" y="330075"/>
              <a:chExt cx="5169293" cy="1699506"/>
            </a:xfrm>
          </p:grpSpPr>
          <p:sp>
            <p:nvSpPr>
              <p:cNvPr id="20" name="Google Shape;20;p11"/>
              <p:cNvSpPr/>
              <p:nvPr/>
            </p:nvSpPr>
            <p:spPr>
              <a:xfrm>
                <a:off x="1297954" y="330081"/>
                <a:ext cx="3476700" cy="1699500"/>
              </a:xfrm>
              <a:prstGeom prst="rec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11"/>
              <p:cNvSpPr/>
              <p:nvPr/>
            </p:nvSpPr>
            <p:spPr>
              <a:xfrm>
                <a:off x="4767747" y="330075"/>
                <a:ext cx="1699500" cy="1699500"/>
              </a:xfrm>
              <a:prstGeom prst="rtTriangle">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 name="Google Shape;22;p11"/>
            <p:cNvGrpSpPr/>
            <p:nvPr/>
          </p:nvGrpSpPr>
          <p:grpSpPr>
            <a:xfrm flipH="1">
              <a:off x="5578209" y="4646738"/>
              <a:ext cx="2199863" cy="304563"/>
              <a:chOff x="-5827153" y="330075"/>
              <a:chExt cx="12276019" cy="1699569"/>
            </a:xfrm>
          </p:grpSpPr>
          <p:sp>
            <p:nvSpPr>
              <p:cNvPr id="23" name="Google Shape;23;p11"/>
              <p:cNvSpPr/>
              <p:nvPr/>
            </p:nvSpPr>
            <p:spPr>
              <a:xfrm>
                <a:off x="-5827153" y="330144"/>
                <a:ext cx="10612200" cy="1699500"/>
              </a:xfrm>
              <a:prstGeom prst="rect">
                <a:avLst/>
              </a:prstGeom>
              <a:solidFill>
                <a:srgbClr val="FF9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11"/>
              <p:cNvSpPr/>
              <p:nvPr/>
            </p:nvSpPr>
            <p:spPr>
              <a:xfrm>
                <a:off x="4749366" y="330075"/>
                <a:ext cx="1699500" cy="1699500"/>
              </a:xfrm>
              <a:prstGeom prst="rtTriangle">
                <a:avLst/>
              </a:prstGeom>
              <a:solidFill>
                <a:srgbClr val="FF9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5" name="Google Shape;25;p11"/>
          <p:cNvSpPr txBox="1"/>
          <p:nvPr>
            <p:ph type="ctrTitle"/>
          </p:nvPr>
        </p:nvSpPr>
        <p:spPr>
          <a:xfrm>
            <a:off x="463525" y="2871148"/>
            <a:ext cx="40944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6" name="Google Shape;26;p11"/>
          <p:cNvSpPr txBox="1"/>
          <p:nvPr>
            <p:ph idx="1" type="subTitle"/>
          </p:nvPr>
        </p:nvSpPr>
        <p:spPr>
          <a:xfrm>
            <a:off x="463525" y="3975449"/>
            <a:ext cx="4094400" cy="78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FF9800"/>
              </a:buClr>
              <a:buSzPts val="2000"/>
              <a:buNone/>
              <a:defRPr sz="2000">
                <a:solidFill>
                  <a:srgbClr val="FF9800"/>
                </a:solidFill>
              </a:defRPr>
            </a:lvl1pPr>
            <a:lvl2pPr lvl="1" algn="l">
              <a:lnSpc>
                <a:spcPct val="100000"/>
              </a:lnSpc>
              <a:spcBef>
                <a:spcPts val="1000"/>
              </a:spcBef>
              <a:spcAft>
                <a:spcPts val="0"/>
              </a:spcAft>
              <a:buClr>
                <a:srgbClr val="FF9800"/>
              </a:buClr>
              <a:buSzPts val="2000"/>
              <a:buNone/>
              <a:defRPr sz="2000">
                <a:solidFill>
                  <a:srgbClr val="FF9800"/>
                </a:solidFill>
              </a:defRPr>
            </a:lvl2pPr>
            <a:lvl3pPr lvl="2" algn="l">
              <a:lnSpc>
                <a:spcPct val="100000"/>
              </a:lnSpc>
              <a:spcBef>
                <a:spcPts val="1000"/>
              </a:spcBef>
              <a:spcAft>
                <a:spcPts val="0"/>
              </a:spcAft>
              <a:buClr>
                <a:srgbClr val="FF9800"/>
              </a:buClr>
              <a:buSzPts val="2000"/>
              <a:buNone/>
              <a:defRPr sz="2000">
                <a:solidFill>
                  <a:srgbClr val="FF9800"/>
                </a:solidFill>
              </a:defRPr>
            </a:lvl3pPr>
            <a:lvl4pPr lvl="3" algn="l">
              <a:lnSpc>
                <a:spcPct val="100000"/>
              </a:lnSpc>
              <a:spcBef>
                <a:spcPts val="1000"/>
              </a:spcBef>
              <a:spcAft>
                <a:spcPts val="0"/>
              </a:spcAft>
              <a:buClr>
                <a:srgbClr val="FF9800"/>
              </a:buClr>
              <a:buSzPts val="2000"/>
              <a:buNone/>
              <a:defRPr sz="2000">
                <a:solidFill>
                  <a:srgbClr val="FF9800"/>
                </a:solidFill>
              </a:defRPr>
            </a:lvl4pPr>
            <a:lvl5pPr lvl="4" algn="l">
              <a:lnSpc>
                <a:spcPct val="100000"/>
              </a:lnSpc>
              <a:spcBef>
                <a:spcPts val="1000"/>
              </a:spcBef>
              <a:spcAft>
                <a:spcPts val="0"/>
              </a:spcAft>
              <a:buClr>
                <a:srgbClr val="FF9800"/>
              </a:buClr>
              <a:buSzPts val="2000"/>
              <a:buNone/>
              <a:defRPr sz="2000">
                <a:solidFill>
                  <a:srgbClr val="FF9800"/>
                </a:solidFill>
              </a:defRPr>
            </a:lvl5pPr>
            <a:lvl6pPr lvl="5" algn="l">
              <a:lnSpc>
                <a:spcPct val="100000"/>
              </a:lnSpc>
              <a:spcBef>
                <a:spcPts val="1000"/>
              </a:spcBef>
              <a:spcAft>
                <a:spcPts val="0"/>
              </a:spcAft>
              <a:buClr>
                <a:srgbClr val="FF9800"/>
              </a:buClr>
              <a:buSzPts val="2000"/>
              <a:buNone/>
              <a:defRPr sz="2000">
                <a:solidFill>
                  <a:srgbClr val="FF9800"/>
                </a:solidFill>
              </a:defRPr>
            </a:lvl6pPr>
            <a:lvl7pPr lvl="6" algn="l">
              <a:lnSpc>
                <a:spcPct val="100000"/>
              </a:lnSpc>
              <a:spcBef>
                <a:spcPts val="1000"/>
              </a:spcBef>
              <a:spcAft>
                <a:spcPts val="0"/>
              </a:spcAft>
              <a:buClr>
                <a:srgbClr val="FF9800"/>
              </a:buClr>
              <a:buSzPts val="2000"/>
              <a:buNone/>
              <a:defRPr sz="2000">
                <a:solidFill>
                  <a:srgbClr val="FF9800"/>
                </a:solidFill>
              </a:defRPr>
            </a:lvl7pPr>
            <a:lvl8pPr lvl="7" algn="l">
              <a:lnSpc>
                <a:spcPct val="100000"/>
              </a:lnSpc>
              <a:spcBef>
                <a:spcPts val="1000"/>
              </a:spcBef>
              <a:spcAft>
                <a:spcPts val="0"/>
              </a:spcAft>
              <a:buClr>
                <a:srgbClr val="FF9800"/>
              </a:buClr>
              <a:buSzPts val="2000"/>
              <a:buNone/>
              <a:defRPr sz="2000">
                <a:solidFill>
                  <a:srgbClr val="FF9800"/>
                </a:solidFill>
              </a:defRPr>
            </a:lvl8pPr>
            <a:lvl9pPr lvl="8" algn="l">
              <a:lnSpc>
                <a:spcPct val="100000"/>
              </a:lnSpc>
              <a:spcBef>
                <a:spcPts val="1000"/>
              </a:spcBef>
              <a:spcAft>
                <a:spcPts val="1000"/>
              </a:spcAft>
              <a:buClr>
                <a:srgbClr val="FF9800"/>
              </a:buClr>
              <a:buSzPts val="2000"/>
              <a:buNone/>
              <a:defRPr sz="2000">
                <a:solidFill>
                  <a:srgbClr val="FF9800"/>
                </a:solidFill>
              </a:defRPr>
            </a:lvl9pPr>
          </a:lstStyle>
          <a:p/>
        </p:txBody>
      </p:sp>
      <p:sp>
        <p:nvSpPr>
          <p:cNvPr id="27" name="Google Shape;27;p11"/>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28" name="Shape 28"/>
        <p:cNvGrpSpPr/>
        <p:nvPr/>
      </p:nvGrpSpPr>
      <p:grpSpPr>
        <a:xfrm>
          <a:off x="0" y="0"/>
          <a:ext cx="0" cy="0"/>
          <a:chOff x="0" y="0"/>
          <a:chExt cx="0" cy="0"/>
        </a:xfrm>
      </p:grpSpPr>
      <p:grpSp>
        <p:nvGrpSpPr>
          <p:cNvPr id="29" name="Google Shape;29;p12"/>
          <p:cNvGrpSpPr/>
          <p:nvPr/>
        </p:nvGrpSpPr>
        <p:grpSpPr>
          <a:xfrm>
            <a:off x="-4" y="40"/>
            <a:ext cx="7072430" cy="1327315"/>
            <a:chOff x="-4" y="40"/>
            <a:chExt cx="7072430" cy="1327315"/>
          </a:xfrm>
        </p:grpSpPr>
        <p:sp>
          <p:nvSpPr>
            <p:cNvPr id="30" name="Google Shape;30;p12"/>
            <p:cNvSpPr/>
            <p:nvPr/>
          </p:nvSpPr>
          <p:spPr>
            <a:xfrm>
              <a:off x="6292649" y="126425"/>
              <a:ext cx="779700" cy="259800"/>
            </a:xfrm>
            <a:prstGeom prst="triangle">
              <a:avLst>
                <a:gd fmla="val 32425" name="adj"/>
              </a:avLst>
            </a:prstGeom>
            <a:solidFill>
              <a:srgbClr val="2632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nvGrpSpPr>
            <p:cNvPr id="31" name="Google Shape;31;p12"/>
            <p:cNvGrpSpPr/>
            <p:nvPr/>
          </p:nvGrpSpPr>
          <p:grpSpPr>
            <a:xfrm flipH="1" rot="10800000">
              <a:off x="3" y="40"/>
              <a:ext cx="6756168" cy="1327315"/>
              <a:chOff x="-2168138" y="330075"/>
              <a:chExt cx="8650663" cy="1699506"/>
            </a:xfrm>
          </p:grpSpPr>
          <p:sp>
            <p:nvSpPr>
              <p:cNvPr id="32" name="Google Shape;32;p12"/>
              <p:cNvSpPr/>
              <p:nvPr/>
            </p:nvSpPr>
            <p:spPr>
              <a:xfrm>
                <a:off x="-2168138" y="330081"/>
                <a:ext cx="6958200" cy="1699500"/>
              </a:xfrm>
              <a:prstGeom prst="rec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sp>
            <p:nvSpPr>
              <p:cNvPr id="33" name="Google Shape;33;p12"/>
              <p:cNvSpPr/>
              <p:nvPr/>
            </p:nvSpPr>
            <p:spPr>
              <a:xfrm>
                <a:off x="4783025" y="330075"/>
                <a:ext cx="1699500" cy="1699500"/>
              </a:xfrm>
              <a:prstGeom prst="rtTriangle">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grpSp>
          <p:nvGrpSpPr>
            <p:cNvPr id="34" name="Google Shape;34;p12"/>
            <p:cNvGrpSpPr/>
            <p:nvPr/>
          </p:nvGrpSpPr>
          <p:grpSpPr>
            <a:xfrm flipH="1" rot="10800000">
              <a:off x="-4" y="381007"/>
              <a:ext cx="7072430" cy="771744"/>
              <a:chOff x="-9092084" y="330075"/>
              <a:chExt cx="15574609" cy="1699501"/>
            </a:xfrm>
          </p:grpSpPr>
          <p:sp>
            <p:nvSpPr>
              <p:cNvPr id="35" name="Google Shape;35;p12"/>
              <p:cNvSpPr/>
              <p:nvPr/>
            </p:nvSpPr>
            <p:spPr>
              <a:xfrm>
                <a:off x="-9092084" y="330076"/>
                <a:ext cx="13882200" cy="16995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sp>
            <p:nvSpPr>
              <p:cNvPr id="36" name="Google Shape;36;p12"/>
              <p:cNvSpPr/>
              <p:nvPr/>
            </p:nvSpPr>
            <p:spPr>
              <a:xfrm>
                <a:off x="4783025" y="330075"/>
                <a:ext cx="1699500" cy="1699500"/>
              </a:xfrm>
              <a:prstGeom prst="rtTriangle">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grpSp>
      <p:grpSp>
        <p:nvGrpSpPr>
          <p:cNvPr id="37" name="Google Shape;37;p12"/>
          <p:cNvGrpSpPr/>
          <p:nvPr/>
        </p:nvGrpSpPr>
        <p:grpSpPr>
          <a:xfrm>
            <a:off x="6946842" y="4472723"/>
            <a:ext cx="2202830" cy="670795"/>
            <a:chOff x="5575242" y="4472723"/>
            <a:chExt cx="2202830" cy="670795"/>
          </a:xfrm>
        </p:grpSpPr>
        <p:sp>
          <p:nvSpPr>
            <p:cNvPr id="38" name="Google Shape;38;p12"/>
            <p:cNvSpPr/>
            <p:nvPr/>
          </p:nvSpPr>
          <p:spPr>
            <a:xfrm rot="10800000">
              <a:off x="5575242" y="4948334"/>
              <a:ext cx="394200" cy="131400"/>
            </a:xfrm>
            <a:prstGeom prst="triangle">
              <a:avLst>
                <a:gd fmla="val 32425" name="adj"/>
              </a:avLst>
            </a:prstGeom>
            <a:solidFill>
              <a:srgbClr val="D26F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9" name="Google Shape;39;p12"/>
            <p:cNvGrpSpPr/>
            <p:nvPr/>
          </p:nvGrpSpPr>
          <p:grpSpPr>
            <a:xfrm flipH="1">
              <a:off x="5734850" y="4472723"/>
              <a:ext cx="2040837" cy="670795"/>
              <a:chOff x="1297954" y="330075"/>
              <a:chExt cx="5169293" cy="1699506"/>
            </a:xfrm>
          </p:grpSpPr>
          <p:sp>
            <p:nvSpPr>
              <p:cNvPr id="40" name="Google Shape;40;p12"/>
              <p:cNvSpPr/>
              <p:nvPr/>
            </p:nvSpPr>
            <p:spPr>
              <a:xfrm>
                <a:off x="1297954" y="330081"/>
                <a:ext cx="3476700" cy="1699500"/>
              </a:xfrm>
              <a:prstGeom prst="rec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p12"/>
              <p:cNvSpPr/>
              <p:nvPr/>
            </p:nvSpPr>
            <p:spPr>
              <a:xfrm>
                <a:off x="4767747" y="330075"/>
                <a:ext cx="1699500" cy="1699500"/>
              </a:xfrm>
              <a:prstGeom prst="rtTriangle">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2" name="Google Shape;42;p12"/>
            <p:cNvGrpSpPr/>
            <p:nvPr/>
          </p:nvGrpSpPr>
          <p:grpSpPr>
            <a:xfrm flipH="1">
              <a:off x="5578209" y="4646738"/>
              <a:ext cx="2199863" cy="304563"/>
              <a:chOff x="-5827153" y="330075"/>
              <a:chExt cx="12276019" cy="1699569"/>
            </a:xfrm>
          </p:grpSpPr>
          <p:sp>
            <p:nvSpPr>
              <p:cNvPr id="43" name="Google Shape;43;p12"/>
              <p:cNvSpPr/>
              <p:nvPr/>
            </p:nvSpPr>
            <p:spPr>
              <a:xfrm>
                <a:off x="-5827153" y="330144"/>
                <a:ext cx="10612200" cy="1699500"/>
              </a:xfrm>
              <a:prstGeom prst="rect">
                <a:avLst/>
              </a:prstGeom>
              <a:solidFill>
                <a:srgbClr val="FF9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12"/>
              <p:cNvSpPr/>
              <p:nvPr/>
            </p:nvSpPr>
            <p:spPr>
              <a:xfrm>
                <a:off x="4749366" y="330075"/>
                <a:ext cx="1699500" cy="1699500"/>
              </a:xfrm>
              <a:prstGeom prst="rtTriangle">
                <a:avLst/>
              </a:prstGeom>
              <a:solidFill>
                <a:srgbClr val="FF9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45" name="Google Shape;45;p12"/>
          <p:cNvSpPr txBox="1"/>
          <p:nvPr>
            <p:ph type="title"/>
          </p:nvPr>
        </p:nvSpPr>
        <p:spPr>
          <a:xfrm>
            <a:off x="814275" y="392575"/>
            <a:ext cx="5492400" cy="766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None/>
              <a:defRPr/>
            </a:lvl1pPr>
            <a:lvl2pPr lvl="1" algn="l">
              <a:lnSpc>
                <a:spcPct val="100000"/>
              </a:lnSpc>
              <a:spcBef>
                <a:spcPts val="0"/>
              </a:spcBef>
              <a:spcAft>
                <a:spcPts val="0"/>
              </a:spcAft>
              <a:buSzPts val="2000"/>
              <a:buNone/>
              <a:defRPr/>
            </a:lvl2pPr>
            <a:lvl3pPr lvl="2" algn="l">
              <a:lnSpc>
                <a:spcPct val="100000"/>
              </a:lnSpc>
              <a:spcBef>
                <a:spcPts val="0"/>
              </a:spcBef>
              <a:spcAft>
                <a:spcPts val="0"/>
              </a:spcAft>
              <a:buSzPts val="2000"/>
              <a:buNone/>
              <a:defRPr/>
            </a:lvl3pPr>
            <a:lvl4pPr lvl="3" algn="l">
              <a:lnSpc>
                <a:spcPct val="100000"/>
              </a:lnSpc>
              <a:spcBef>
                <a:spcPts val="0"/>
              </a:spcBef>
              <a:spcAft>
                <a:spcPts val="0"/>
              </a:spcAft>
              <a:buSzPts val="2000"/>
              <a:buNone/>
              <a:defRPr/>
            </a:lvl4pPr>
            <a:lvl5pPr lvl="4" algn="l">
              <a:lnSpc>
                <a:spcPct val="100000"/>
              </a:lnSpc>
              <a:spcBef>
                <a:spcPts val="0"/>
              </a:spcBef>
              <a:spcAft>
                <a:spcPts val="0"/>
              </a:spcAft>
              <a:buSzPts val="2000"/>
              <a:buNone/>
              <a:defRPr/>
            </a:lvl5pPr>
            <a:lvl6pPr lvl="5" algn="l">
              <a:lnSpc>
                <a:spcPct val="100000"/>
              </a:lnSpc>
              <a:spcBef>
                <a:spcPts val="0"/>
              </a:spcBef>
              <a:spcAft>
                <a:spcPts val="0"/>
              </a:spcAft>
              <a:buSzPts val="2000"/>
              <a:buNone/>
              <a:defRPr/>
            </a:lvl6pPr>
            <a:lvl7pPr lvl="6" algn="l">
              <a:lnSpc>
                <a:spcPct val="100000"/>
              </a:lnSpc>
              <a:spcBef>
                <a:spcPts val="0"/>
              </a:spcBef>
              <a:spcAft>
                <a:spcPts val="0"/>
              </a:spcAft>
              <a:buSzPts val="2000"/>
              <a:buNone/>
              <a:defRPr/>
            </a:lvl7pPr>
            <a:lvl8pPr lvl="7" algn="l">
              <a:lnSpc>
                <a:spcPct val="100000"/>
              </a:lnSpc>
              <a:spcBef>
                <a:spcPts val="0"/>
              </a:spcBef>
              <a:spcAft>
                <a:spcPts val="0"/>
              </a:spcAft>
              <a:buSzPts val="2000"/>
              <a:buNone/>
              <a:defRPr/>
            </a:lvl8pPr>
            <a:lvl9pPr lvl="8" algn="l">
              <a:lnSpc>
                <a:spcPct val="100000"/>
              </a:lnSpc>
              <a:spcBef>
                <a:spcPts val="0"/>
              </a:spcBef>
              <a:spcAft>
                <a:spcPts val="0"/>
              </a:spcAft>
              <a:buSzPts val="2000"/>
              <a:buNone/>
              <a:defRPr/>
            </a:lvl9pPr>
          </a:lstStyle>
          <a:p/>
        </p:txBody>
      </p:sp>
      <p:sp>
        <p:nvSpPr>
          <p:cNvPr id="46" name="Google Shape;46;p12"/>
          <p:cNvSpPr txBox="1"/>
          <p:nvPr>
            <p:ph idx="1" type="body"/>
          </p:nvPr>
        </p:nvSpPr>
        <p:spPr>
          <a:xfrm>
            <a:off x="814275" y="1327350"/>
            <a:ext cx="6132600" cy="3145500"/>
          </a:xfrm>
          <a:prstGeom prst="rect">
            <a:avLst/>
          </a:prstGeom>
          <a:noFill/>
          <a:ln>
            <a:noFill/>
          </a:ln>
        </p:spPr>
        <p:txBody>
          <a:bodyPr anchorCtr="0" anchor="ctr" bIns="91425" lIns="91425" spcFirstLastPara="1" rIns="91425" wrap="square" tIns="91425">
            <a:noAutofit/>
          </a:bodyPr>
          <a:lstStyle>
            <a:lvl1pPr indent="-381000" lvl="0" marL="457200" algn="l">
              <a:lnSpc>
                <a:spcPct val="100000"/>
              </a:lnSpc>
              <a:spcBef>
                <a:spcPts val="600"/>
              </a:spcBef>
              <a:spcAft>
                <a:spcPts val="0"/>
              </a:spcAft>
              <a:buSzPts val="2400"/>
              <a:buChar char="▰"/>
              <a:defRPr/>
            </a:lvl1pPr>
            <a:lvl2pPr indent="-381000" lvl="1" marL="914400" algn="l">
              <a:lnSpc>
                <a:spcPct val="100000"/>
              </a:lnSpc>
              <a:spcBef>
                <a:spcPts val="1000"/>
              </a:spcBef>
              <a:spcAft>
                <a:spcPts val="0"/>
              </a:spcAft>
              <a:buSzPts val="2400"/>
              <a:buChar char="▻"/>
              <a:defRPr/>
            </a:lvl2pPr>
            <a:lvl3pPr indent="-381000" lvl="2" marL="1371600" algn="l">
              <a:lnSpc>
                <a:spcPct val="100000"/>
              </a:lnSpc>
              <a:spcBef>
                <a:spcPts val="1000"/>
              </a:spcBef>
              <a:spcAft>
                <a:spcPts val="0"/>
              </a:spcAft>
              <a:buSzPts val="2400"/>
              <a:buChar char="▻"/>
              <a:defRPr/>
            </a:lvl3pPr>
            <a:lvl4pPr indent="-381000" lvl="3" marL="1828800" algn="l">
              <a:lnSpc>
                <a:spcPct val="100000"/>
              </a:lnSpc>
              <a:spcBef>
                <a:spcPts val="1000"/>
              </a:spcBef>
              <a:spcAft>
                <a:spcPts val="0"/>
              </a:spcAft>
              <a:buSzPts val="2400"/>
              <a:buChar char="▻"/>
              <a:defRPr/>
            </a:lvl4pPr>
            <a:lvl5pPr indent="-381000" lvl="4" marL="2286000" algn="l">
              <a:lnSpc>
                <a:spcPct val="100000"/>
              </a:lnSpc>
              <a:spcBef>
                <a:spcPts val="1000"/>
              </a:spcBef>
              <a:spcAft>
                <a:spcPts val="0"/>
              </a:spcAft>
              <a:buSzPts val="2400"/>
              <a:buChar char="▻"/>
              <a:defRPr/>
            </a:lvl5pPr>
            <a:lvl6pPr indent="-381000" lvl="5" marL="2743200" algn="l">
              <a:lnSpc>
                <a:spcPct val="100000"/>
              </a:lnSpc>
              <a:spcBef>
                <a:spcPts val="1000"/>
              </a:spcBef>
              <a:spcAft>
                <a:spcPts val="0"/>
              </a:spcAft>
              <a:buSzPts val="2400"/>
              <a:buChar char="▻"/>
              <a:defRPr/>
            </a:lvl6pPr>
            <a:lvl7pPr indent="-381000" lvl="6" marL="3200400" algn="l">
              <a:lnSpc>
                <a:spcPct val="100000"/>
              </a:lnSpc>
              <a:spcBef>
                <a:spcPts val="1000"/>
              </a:spcBef>
              <a:spcAft>
                <a:spcPts val="0"/>
              </a:spcAft>
              <a:buSzPts val="2400"/>
              <a:buChar char="▻"/>
              <a:defRPr/>
            </a:lvl7pPr>
            <a:lvl8pPr indent="-381000" lvl="7" marL="3657600" algn="l">
              <a:lnSpc>
                <a:spcPct val="100000"/>
              </a:lnSpc>
              <a:spcBef>
                <a:spcPts val="1000"/>
              </a:spcBef>
              <a:spcAft>
                <a:spcPts val="0"/>
              </a:spcAft>
              <a:buSzPts val="2400"/>
              <a:buChar char="▻"/>
              <a:defRPr/>
            </a:lvl8pPr>
            <a:lvl9pPr indent="-381000" lvl="8" marL="4114800" algn="l">
              <a:lnSpc>
                <a:spcPct val="100000"/>
              </a:lnSpc>
              <a:spcBef>
                <a:spcPts val="1000"/>
              </a:spcBef>
              <a:spcAft>
                <a:spcPts val="1000"/>
              </a:spcAft>
              <a:buSzPts val="2400"/>
              <a:buChar char="▻"/>
              <a:defRPr/>
            </a:lvl9pPr>
          </a:lstStyle>
          <a:p/>
        </p:txBody>
      </p:sp>
      <p:sp>
        <p:nvSpPr>
          <p:cNvPr id="47" name="Google Shape;47;p12"/>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8" name="Shape 48"/>
        <p:cNvGrpSpPr/>
        <p:nvPr/>
      </p:nvGrpSpPr>
      <p:grpSpPr>
        <a:xfrm>
          <a:off x="0" y="0"/>
          <a:ext cx="0" cy="0"/>
          <a:chOff x="0" y="0"/>
          <a:chExt cx="0" cy="0"/>
        </a:xfrm>
      </p:grpSpPr>
      <p:sp>
        <p:nvSpPr>
          <p:cNvPr id="49" name="Google Shape;49;p13"/>
          <p:cNvSpPr/>
          <p:nvPr/>
        </p:nvSpPr>
        <p:spPr>
          <a:xfrm>
            <a:off x="7544483" y="657775"/>
            <a:ext cx="1299300" cy="432900"/>
          </a:xfrm>
          <a:prstGeom prst="triangle">
            <a:avLst>
              <a:gd fmla="val 32425" name="adj"/>
            </a:avLst>
          </a:prstGeom>
          <a:solidFill>
            <a:srgbClr val="2632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nvGrpSpPr>
          <p:cNvPr id="50" name="Google Shape;50;p13"/>
          <p:cNvGrpSpPr/>
          <p:nvPr/>
        </p:nvGrpSpPr>
        <p:grpSpPr>
          <a:xfrm>
            <a:off x="0" y="-7088"/>
            <a:ext cx="8661398" cy="5150588"/>
            <a:chOff x="0" y="-7088"/>
            <a:chExt cx="8661398" cy="5150588"/>
          </a:xfrm>
        </p:grpSpPr>
        <p:sp>
          <p:nvSpPr>
            <p:cNvPr id="51" name="Google Shape;51;p13"/>
            <p:cNvSpPr/>
            <p:nvPr/>
          </p:nvSpPr>
          <p:spPr>
            <a:xfrm>
              <a:off x="0" y="0"/>
              <a:ext cx="3525000" cy="5143500"/>
            </a:xfrm>
            <a:prstGeom prst="rec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13"/>
            <p:cNvSpPr/>
            <p:nvPr/>
          </p:nvSpPr>
          <p:spPr>
            <a:xfrm flipH="1" rot="10800000">
              <a:off x="3517898" y="-7088"/>
              <a:ext cx="5143500" cy="5143500"/>
            </a:xfrm>
            <a:prstGeom prst="rtTriangle">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grpSp>
        <p:nvGrpSpPr>
          <p:cNvPr id="53" name="Google Shape;53;p13"/>
          <p:cNvGrpSpPr/>
          <p:nvPr/>
        </p:nvGrpSpPr>
        <p:grpSpPr>
          <a:xfrm flipH="1" rot="10800000">
            <a:off x="1" y="1090763"/>
            <a:ext cx="8847502" cy="2961975"/>
            <a:chOff x="-8178042" y="-4493254"/>
            <a:chExt cx="19483597" cy="6522736"/>
          </a:xfrm>
        </p:grpSpPr>
        <p:sp>
          <p:nvSpPr>
            <p:cNvPr id="54" name="Google Shape;54;p13"/>
            <p:cNvSpPr/>
            <p:nvPr/>
          </p:nvSpPr>
          <p:spPr>
            <a:xfrm>
              <a:off x="-8178042" y="-4493118"/>
              <a:ext cx="12968400" cy="65226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sp>
          <p:nvSpPr>
            <p:cNvPr id="55" name="Google Shape;55;p13"/>
            <p:cNvSpPr/>
            <p:nvPr/>
          </p:nvSpPr>
          <p:spPr>
            <a:xfrm>
              <a:off x="4782955" y="-4493254"/>
              <a:ext cx="6522600" cy="6522600"/>
            </a:xfrm>
            <a:prstGeom prst="rtTriangle">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sp>
        <p:nvSpPr>
          <p:cNvPr id="56" name="Google Shape;56;p13"/>
          <p:cNvSpPr txBox="1"/>
          <p:nvPr>
            <p:ph idx="1" type="body"/>
          </p:nvPr>
        </p:nvSpPr>
        <p:spPr>
          <a:xfrm>
            <a:off x="829775" y="1202000"/>
            <a:ext cx="5090700" cy="2745000"/>
          </a:xfrm>
          <a:prstGeom prst="rect">
            <a:avLst/>
          </a:prstGeom>
          <a:noFill/>
          <a:ln>
            <a:noFill/>
          </a:ln>
        </p:spPr>
        <p:txBody>
          <a:bodyPr anchorCtr="0" anchor="t" bIns="91425" lIns="91425" spcFirstLastPara="1" rIns="91425" wrap="square" tIns="91425">
            <a:noAutofit/>
          </a:bodyPr>
          <a:lstStyle>
            <a:lvl1pPr indent="-419100" lvl="0" marL="457200" algn="l">
              <a:lnSpc>
                <a:spcPct val="100000"/>
              </a:lnSpc>
              <a:spcBef>
                <a:spcPts val="600"/>
              </a:spcBef>
              <a:spcAft>
                <a:spcPts val="0"/>
              </a:spcAft>
              <a:buClr>
                <a:srgbClr val="FFFFFF"/>
              </a:buClr>
              <a:buSzPts val="3000"/>
              <a:buChar char="▰"/>
              <a:defRPr i="1" sz="3000">
                <a:solidFill>
                  <a:srgbClr val="FFFFFF"/>
                </a:solidFill>
              </a:defRPr>
            </a:lvl1pPr>
            <a:lvl2pPr indent="-419100" lvl="1" marL="914400" algn="l">
              <a:lnSpc>
                <a:spcPct val="100000"/>
              </a:lnSpc>
              <a:spcBef>
                <a:spcPts val="480"/>
              </a:spcBef>
              <a:spcAft>
                <a:spcPts val="0"/>
              </a:spcAft>
              <a:buClr>
                <a:srgbClr val="FFFFFF"/>
              </a:buClr>
              <a:buSzPts val="3000"/>
              <a:buChar char="▻"/>
              <a:defRPr i="1" sz="3000">
                <a:solidFill>
                  <a:srgbClr val="FFFFFF"/>
                </a:solidFill>
              </a:defRPr>
            </a:lvl2pPr>
            <a:lvl3pPr indent="-419100" lvl="2" marL="1371600" algn="l">
              <a:lnSpc>
                <a:spcPct val="100000"/>
              </a:lnSpc>
              <a:spcBef>
                <a:spcPts val="480"/>
              </a:spcBef>
              <a:spcAft>
                <a:spcPts val="0"/>
              </a:spcAft>
              <a:buClr>
                <a:srgbClr val="FFFFFF"/>
              </a:buClr>
              <a:buSzPts val="3000"/>
              <a:buChar char="▻"/>
              <a:defRPr i="1" sz="3000">
                <a:solidFill>
                  <a:srgbClr val="FFFFFF"/>
                </a:solidFill>
              </a:defRPr>
            </a:lvl3pPr>
            <a:lvl4pPr indent="-419100" lvl="3" marL="1828800" algn="l">
              <a:lnSpc>
                <a:spcPct val="100000"/>
              </a:lnSpc>
              <a:spcBef>
                <a:spcPts val="360"/>
              </a:spcBef>
              <a:spcAft>
                <a:spcPts val="0"/>
              </a:spcAft>
              <a:buClr>
                <a:srgbClr val="FFFFFF"/>
              </a:buClr>
              <a:buSzPts val="3000"/>
              <a:buChar char="▻"/>
              <a:defRPr i="1" sz="3000">
                <a:solidFill>
                  <a:srgbClr val="FFFFFF"/>
                </a:solidFill>
              </a:defRPr>
            </a:lvl4pPr>
            <a:lvl5pPr indent="-419100" lvl="4" marL="2286000" algn="l">
              <a:lnSpc>
                <a:spcPct val="100000"/>
              </a:lnSpc>
              <a:spcBef>
                <a:spcPts val="360"/>
              </a:spcBef>
              <a:spcAft>
                <a:spcPts val="0"/>
              </a:spcAft>
              <a:buClr>
                <a:srgbClr val="FFFFFF"/>
              </a:buClr>
              <a:buSzPts val="3000"/>
              <a:buChar char="▻"/>
              <a:defRPr i="1" sz="3000">
                <a:solidFill>
                  <a:srgbClr val="FFFFFF"/>
                </a:solidFill>
              </a:defRPr>
            </a:lvl5pPr>
            <a:lvl6pPr indent="-419100" lvl="5" marL="2743200" algn="l">
              <a:lnSpc>
                <a:spcPct val="100000"/>
              </a:lnSpc>
              <a:spcBef>
                <a:spcPts val="360"/>
              </a:spcBef>
              <a:spcAft>
                <a:spcPts val="0"/>
              </a:spcAft>
              <a:buClr>
                <a:srgbClr val="FFFFFF"/>
              </a:buClr>
              <a:buSzPts val="3000"/>
              <a:buChar char="▻"/>
              <a:defRPr i="1" sz="3000">
                <a:solidFill>
                  <a:srgbClr val="FFFFFF"/>
                </a:solidFill>
              </a:defRPr>
            </a:lvl6pPr>
            <a:lvl7pPr indent="-419100" lvl="6" marL="3200400" algn="l">
              <a:lnSpc>
                <a:spcPct val="100000"/>
              </a:lnSpc>
              <a:spcBef>
                <a:spcPts val="360"/>
              </a:spcBef>
              <a:spcAft>
                <a:spcPts val="0"/>
              </a:spcAft>
              <a:buClr>
                <a:srgbClr val="FFFFFF"/>
              </a:buClr>
              <a:buSzPts val="3000"/>
              <a:buChar char="▻"/>
              <a:defRPr i="1" sz="3000">
                <a:solidFill>
                  <a:srgbClr val="FFFFFF"/>
                </a:solidFill>
              </a:defRPr>
            </a:lvl7pPr>
            <a:lvl8pPr indent="-419100" lvl="7" marL="3657600" algn="l">
              <a:lnSpc>
                <a:spcPct val="100000"/>
              </a:lnSpc>
              <a:spcBef>
                <a:spcPts val="360"/>
              </a:spcBef>
              <a:spcAft>
                <a:spcPts val="0"/>
              </a:spcAft>
              <a:buClr>
                <a:srgbClr val="FFFFFF"/>
              </a:buClr>
              <a:buSzPts val="3000"/>
              <a:buChar char="▻"/>
              <a:defRPr i="1" sz="3000">
                <a:solidFill>
                  <a:srgbClr val="FFFFFF"/>
                </a:solidFill>
              </a:defRPr>
            </a:lvl8pPr>
            <a:lvl9pPr indent="-419100" lvl="8" marL="4114800" algn="l">
              <a:lnSpc>
                <a:spcPct val="100000"/>
              </a:lnSpc>
              <a:spcBef>
                <a:spcPts val="360"/>
              </a:spcBef>
              <a:spcAft>
                <a:spcPts val="0"/>
              </a:spcAft>
              <a:buClr>
                <a:srgbClr val="FFFFFF"/>
              </a:buClr>
              <a:buSzPts val="3000"/>
              <a:buChar char="▻"/>
              <a:defRPr i="1" sz="3000">
                <a:solidFill>
                  <a:srgbClr val="FFFFFF"/>
                </a:solidFill>
              </a:defRPr>
            </a:lvl9pPr>
          </a:lstStyle>
          <a:p/>
        </p:txBody>
      </p:sp>
      <p:sp>
        <p:nvSpPr>
          <p:cNvPr id="57" name="Google Shape;57;p13"/>
          <p:cNvSpPr txBox="1"/>
          <p:nvPr/>
        </p:nvSpPr>
        <p:spPr>
          <a:xfrm>
            <a:off x="286600" y="1014575"/>
            <a:ext cx="6765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200"/>
              <a:buFont typeface="Arial"/>
              <a:buNone/>
            </a:pPr>
            <a:r>
              <a:rPr b="1" i="0" lang="en-US" sz="7200" u="none" cap="none" strike="noStrike">
                <a:solidFill>
                  <a:srgbClr val="FF9800"/>
                </a:solidFill>
                <a:latin typeface="Arial"/>
                <a:ea typeface="Arial"/>
                <a:cs typeface="Arial"/>
                <a:sym typeface="Arial"/>
              </a:rPr>
              <a:t>“</a:t>
            </a:r>
            <a:endParaRPr b="1" i="0" sz="7200" u="none" cap="none" strike="noStrike">
              <a:solidFill>
                <a:srgbClr val="FF9800"/>
              </a:solidFill>
              <a:latin typeface="Arial"/>
              <a:ea typeface="Arial"/>
              <a:cs typeface="Arial"/>
              <a:sym typeface="Arial"/>
            </a:endParaRPr>
          </a:p>
        </p:txBody>
      </p:sp>
      <p:grpSp>
        <p:nvGrpSpPr>
          <p:cNvPr id="58" name="Google Shape;58;p13"/>
          <p:cNvGrpSpPr/>
          <p:nvPr/>
        </p:nvGrpSpPr>
        <p:grpSpPr>
          <a:xfrm>
            <a:off x="6946842" y="4472723"/>
            <a:ext cx="2202830" cy="670795"/>
            <a:chOff x="5575242" y="4472723"/>
            <a:chExt cx="2202830" cy="670795"/>
          </a:xfrm>
        </p:grpSpPr>
        <p:sp>
          <p:nvSpPr>
            <p:cNvPr id="59" name="Google Shape;59;p13"/>
            <p:cNvSpPr/>
            <p:nvPr/>
          </p:nvSpPr>
          <p:spPr>
            <a:xfrm rot="10800000">
              <a:off x="5575242" y="4948334"/>
              <a:ext cx="394200" cy="131400"/>
            </a:xfrm>
            <a:prstGeom prst="triangle">
              <a:avLst>
                <a:gd fmla="val 32425" name="adj"/>
              </a:avLst>
            </a:prstGeom>
            <a:solidFill>
              <a:srgbClr val="D26F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 name="Google Shape;60;p13"/>
            <p:cNvGrpSpPr/>
            <p:nvPr/>
          </p:nvGrpSpPr>
          <p:grpSpPr>
            <a:xfrm flipH="1">
              <a:off x="5734850" y="4472723"/>
              <a:ext cx="2040837" cy="670795"/>
              <a:chOff x="1297954" y="330075"/>
              <a:chExt cx="5169293" cy="1699506"/>
            </a:xfrm>
          </p:grpSpPr>
          <p:sp>
            <p:nvSpPr>
              <p:cNvPr id="61" name="Google Shape;61;p13"/>
              <p:cNvSpPr/>
              <p:nvPr/>
            </p:nvSpPr>
            <p:spPr>
              <a:xfrm>
                <a:off x="1297954" y="330081"/>
                <a:ext cx="3476700" cy="1699500"/>
              </a:xfrm>
              <a:prstGeom prst="rec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13"/>
              <p:cNvSpPr/>
              <p:nvPr/>
            </p:nvSpPr>
            <p:spPr>
              <a:xfrm>
                <a:off x="4767747" y="330075"/>
                <a:ext cx="1699500" cy="1699500"/>
              </a:xfrm>
              <a:prstGeom prst="rtTriangle">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3" name="Google Shape;63;p13"/>
            <p:cNvGrpSpPr/>
            <p:nvPr/>
          </p:nvGrpSpPr>
          <p:grpSpPr>
            <a:xfrm flipH="1">
              <a:off x="5578209" y="4646738"/>
              <a:ext cx="2199863" cy="304563"/>
              <a:chOff x="-5827153" y="330075"/>
              <a:chExt cx="12276019" cy="1699569"/>
            </a:xfrm>
          </p:grpSpPr>
          <p:sp>
            <p:nvSpPr>
              <p:cNvPr id="64" name="Google Shape;64;p13"/>
              <p:cNvSpPr/>
              <p:nvPr/>
            </p:nvSpPr>
            <p:spPr>
              <a:xfrm>
                <a:off x="-5827153" y="330144"/>
                <a:ext cx="10612200" cy="1699500"/>
              </a:xfrm>
              <a:prstGeom prst="rect">
                <a:avLst/>
              </a:prstGeom>
              <a:solidFill>
                <a:srgbClr val="FF9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13"/>
              <p:cNvSpPr/>
              <p:nvPr/>
            </p:nvSpPr>
            <p:spPr>
              <a:xfrm>
                <a:off x="4749366" y="330075"/>
                <a:ext cx="1699500" cy="1699500"/>
              </a:xfrm>
              <a:prstGeom prst="rtTriangle">
                <a:avLst/>
              </a:prstGeom>
              <a:solidFill>
                <a:srgbClr val="FF9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66" name="Google Shape;66;p13"/>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7" name="Shape 67"/>
        <p:cNvGrpSpPr/>
        <p:nvPr/>
      </p:nvGrpSpPr>
      <p:grpSpPr>
        <a:xfrm>
          <a:off x="0" y="0"/>
          <a:ext cx="0" cy="0"/>
          <a:chOff x="0" y="0"/>
          <a:chExt cx="0" cy="0"/>
        </a:xfrm>
      </p:grpSpPr>
      <p:grpSp>
        <p:nvGrpSpPr>
          <p:cNvPr id="68" name="Google Shape;68;p14"/>
          <p:cNvGrpSpPr/>
          <p:nvPr/>
        </p:nvGrpSpPr>
        <p:grpSpPr>
          <a:xfrm>
            <a:off x="-4" y="40"/>
            <a:ext cx="7072430" cy="1327315"/>
            <a:chOff x="-4" y="40"/>
            <a:chExt cx="7072430" cy="1327315"/>
          </a:xfrm>
        </p:grpSpPr>
        <p:sp>
          <p:nvSpPr>
            <p:cNvPr id="69" name="Google Shape;69;p14"/>
            <p:cNvSpPr/>
            <p:nvPr/>
          </p:nvSpPr>
          <p:spPr>
            <a:xfrm>
              <a:off x="6292649" y="126425"/>
              <a:ext cx="779700" cy="259800"/>
            </a:xfrm>
            <a:prstGeom prst="triangle">
              <a:avLst>
                <a:gd fmla="val 32425" name="adj"/>
              </a:avLst>
            </a:prstGeom>
            <a:solidFill>
              <a:srgbClr val="2632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nvGrpSpPr>
            <p:cNvPr id="70" name="Google Shape;70;p14"/>
            <p:cNvGrpSpPr/>
            <p:nvPr/>
          </p:nvGrpSpPr>
          <p:grpSpPr>
            <a:xfrm flipH="1" rot="10800000">
              <a:off x="3" y="40"/>
              <a:ext cx="6756168" cy="1327315"/>
              <a:chOff x="-2168138" y="330075"/>
              <a:chExt cx="8650663" cy="1699506"/>
            </a:xfrm>
          </p:grpSpPr>
          <p:sp>
            <p:nvSpPr>
              <p:cNvPr id="71" name="Google Shape;71;p14"/>
              <p:cNvSpPr/>
              <p:nvPr/>
            </p:nvSpPr>
            <p:spPr>
              <a:xfrm>
                <a:off x="-2168138" y="330081"/>
                <a:ext cx="6958200" cy="1699500"/>
              </a:xfrm>
              <a:prstGeom prst="rec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sp>
            <p:nvSpPr>
              <p:cNvPr id="72" name="Google Shape;72;p14"/>
              <p:cNvSpPr/>
              <p:nvPr/>
            </p:nvSpPr>
            <p:spPr>
              <a:xfrm>
                <a:off x="4783025" y="330075"/>
                <a:ext cx="1699500" cy="1699500"/>
              </a:xfrm>
              <a:prstGeom prst="rtTriangle">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grpSp>
          <p:nvGrpSpPr>
            <p:cNvPr id="73" name="Google Shape;73;p14"/>
            <p:cNvGrpSpPr/>
            <p:nvPr/>
          </p:nvGrpSpPr>
          <p:grpSpPr>
            <a:xfrm flipH="1" rot="10800000">
              <a:off x="-4" y="381007"/>
              <a:ext cx="7072430" cy="771744"/>
              <a:chOff x="-9092084" y="330075"/>
              <a:chExt cx="15574609" cy="1699501"/>
            </a:xfrm>
          </p:grpSpPr>
          <p:sp>
            <p:nvSpPr>
              <p:cNvPr id="74" name="Google Shape;74;p14"/>
              <p:cNvSpPr/>
              <p:nvPr/>
            </p:nvSpPr>
            <p:spPr>
              <a:xfrm>
                <a:off x="-9092084" y="330076"/>
                <a:ext cx="13882200" cy="16995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sp>
            <p:nvSpPr>
              <p:cNvPr id="75" name="Google Shape;75;p14"/>
              <p:cNvSpPr/>
              <p:nvPr/>
            </p:nvSpPr>
            <p:spPr>
              <a:xfrm>
                <a:off x="4783025" y="330075"/>
                <a:ext cx="1699500" cy="1699500"/>
              </a:xfrm>
              <a:prstGeom prst="rtTriangle">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vo"/>
                  <a:ea typeface="Arvo"/>
                  <a:cs typeface="Arvo"/>
                  <a:sym typeface="Arvo"/>
                </a:endParaRPr>
              </a:p>
            </p:txBody>
          </p:sp>
        </p:grpSp>
      </p:grpSp>
      <p:grpSp>
        <p:nvGrpSpPr>
          <p:cNvPr id="76" name="Google Shape;76;p14"/>
          <p:cNvGrpSpPr/>
          <p:nvPr/>
        </p:nvGrpSpPr>
        <p:grpSpPr>
          <a:xfrm>
            <a:off x="6946842" y="4472723"/>
            <a:ext cx="2202830" cy="670795"/>
            <a:chOff x="5575242" y="4472723"/>
            <a:chExt cx="2202830" cy="670795"/>
          </a:xfrm>
        </p:grpSpPr>
        <p:sp>
          <p:nvSpPr>
            <p:cNvPr id="77" name="Google Shape;77;p14"/>
            <p:cNvSpPr/>
            <p:nvPr/>
          </p:nvSpPr>
          <p:spPr>
            <a:xfrm rot="10800000">
              <a:off x="5575242" y="4948334"/>
              <a:ext cx="394200" cy="131400"/>
            </a:xfrm>
            <a:prstGeom prst="triangle">
              <a:avLst>
                <a:gd fmla="val 32425" name="adj"/>
              </a:avLst>
            </a:prstGeom>
            <a:solidFill>
              <a:srgbClr val="D26F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8" name="Google Shape;78;p14"/>
            <p:cNvGrpSpPr/>
            <p:nvPr/>
          </p:nvGrpSpPr>
          <p:grpSpPr>
            <a:xfrm flipH="1">
              <a:off x="5734850" y="4472723"/>
              <a:ext cx="2040837" cy="670795"/>
              <a:chOff x="1297954" y="330075"/>
              <a:chExt cx="5169293" cy="1699506"/>
            </a:xfrm>
          </p:grpSpPr>
          <p:sp>
            <p:nvSpPr>
              <p:cNvPr id="79" name="Google Shape;79;p14"/>
              <p:cNvSpPr/>
              <p:nvPr/>
            </p:nvSpPr>
            <p:spPr>
              <a:xfrm>
                <a:off x="1297954" y="330081"/>
                <a:ext cx="3476700" cy="1699500"/>
              </a:xfrm>
              <a:prstGeom prst="rect">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14"/>
              <p:cNvSpPr/>
              <p:nvPr/>
            </p:nvSpPr>
            <p:spPr>
              <a:xfrm>
                <a:off x="4767747" y="330075"/>
                <a:ext cx="1699500" cy="1699500"/>
              </a:xfrm>
              <a:prstGeom prst="rtTriangle">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1" name="Google Shape;81;p14"/>
            <p:cNvGrpSpPr/>
            <p:nvPr/>
          </p:nvGrpSpPr>
          <p:grpSpPr>
            <a:xfrm flipH="1">
              <a:off x="5578209" y="4646738"/>
              <a:ext cx="2199863" cy="304563"/>
              <a:chOff x="-5827153" y="330075"/>
              <a:chExt cx="12276019" cy="1699569"/>
            </a:xfrm>
          </p:grpSpPr>
          <p:sp>
            <p:nvSpPr>
              <p:cNvPr id="82" name="Google Shape;82;p14"/>
              <p:cNvSpPr/>
              <p:nvPr/>
            </p:nvSpPr>
            <p:spPr>
              <a:xfrm>
                <a:off x="-5827153" y="330144"/>
                <a:ext cx="10612200" cy="1699500"/>
              </a:xfrm>
              <a:prstGeom prst="rect">
                <a:avLst/>
              </a:prstGeom>
              <a:solidFill>
                <a:srgbClr val="FF9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14"/>
              <p:cNvSpPr/>
              <p:nvPr/>
            </p:nvSpPr>
            <p:spPr>
              <a:xfrm>
                <a:off x="4749366" y="330075"/>
                <a:ext cx="1699500" cy="1699500"/>
              </a:xfrm>
              <a:prstGeom prst="rtTriangle">
                <a:avLst/>
              </a:prstGeom>
              <a:solidFill>
                <a:srgbClr val="FF98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84" name="Google Shape;84;p14"/>
          <p:cNvSpPr txBox="1"/>
          <p:nvPr>
            <p:ph type="title"/>
          </p:nvPr>
        </p:nvSpPr>
        <p:spPr>
          <a:xfrm>
            <a:off x="814275" y="392575"/>
            <a:ext cx="5258400" cy="766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None/>
              <a:defRPr/>
            </a:lvl1pPr>
            <a:lvl2pPr lvl="1" algn="l">
              <a:lnSpc>
                <a:spcPct val="100000"/>
              </a:lnSpc>
              <a:spcBef>
                <a:spcPts val="0"/>
              </a:spcBef>
              <a:spcAft>
                <a:spcPts val="0"/>
              </a:spcAft>
              <a:buSzPts val="2000"/>
              <a:buNone/>
              <a:defRPr/>
            </a:lvl2pPr>
            <a:lvl3pPr lvl="2" algn="l">
              <a:lnSpc>
                <a:spcPct val="100000"/>
              </a:lnSpc>
              <a:spcBef>
                <a:spcPts val="0"/>
              </a:spcBef>
              <a:spcAft>
                <a:spcPts val="0"/>
              </a:spcAft>
              <a:buSzPts val="2000"/>
              <a:buNone/>
              <a:defRPr/>
            </a:lvl3pPr>
            <a:lvl4pPr lvl="3" algn="l">
              <a:lnSpc>
                <a:spcPct val="100000"/>
              </a:lnSpc>
              <a:spcBef>
                <a:spcPts val="0"/>
              </a:spcBef>
              <a:spcAft>
                <a:spcPts val="0"/>
              </a:spcAft>
              <a:buSzPts val="2000"/>
              <a:buNone/>
              <a:defRPr/>
            </a:lvl4pPr>
            <a:lvl5pPr lvl="4" algn="l">
              <a:lnSpc>
                <a:spcPct val="100000"/>
              </a:lnSpc>
              <a:spcBef>
                <a:spcPts val="0"/>
              </a:spcBef>
              <a:spcAft>
                <a:spcPts val="0"/>
              </a:spcAft>
              <a:buSzPts val="2000"/>
              <a:buNone/>
              <a:defRPr/>
            </a:lvl5pPr>
            <a:lvl6pPr lvl="5" algn="l">
              <a:lnSpc>
                <a:spcPct val="100000"/>
              </a:lnSpc>
              <a:spcBef>
                <a:spcPts val="0"/>
              </a:spcBef>
              <a:spcAft>
                <a:spcPts val="0"/>
              </a:spcAft>
              <a:buSzPts val="2000"/>
              <a:buNone/>
              <a:defRPr/>
            </a:lvl6pPr>
            <a:lvl7pPr lvl="6" algn="l">
              <a:lnSpc>
                <a:spcPct val="100000"/>
              </a:lnSpc>
              <a:spcBef>
                <a:spcPts val="0"/>
              </a:spcBef>
              <a:spcAft>
                <a:spcPts val="0"/>
              </a:spcAft>
              <a:buSzPts val="2000"/>
              <a:buNone/>
              <a:defRPr/>
            </a:lvl7pPr>
            <a:lvl8pPr lvl="7" algn="l">
              <a:lnSpc>
                <a:spcPct val="100000"/>
              </a:lnSpc>
              <a:spcBef>
                <a:spcPts val="0"/>
              </a:spcBef>
              <a:spcAft>
                <a:spcPts val="0"/>
              </a:spcAft>
              <a:buSzPts val="2000"/>
              <a:buNone/>
              <a:defRPr/>
            </a:lvl8pPr>
            <a:lvl9pPr lvl="8" algn="l">
              <a:lnSpc>
                <a:spcPct val="100000"/>
              </a:lnSpc>
              <a:spcBef>
                <a:spcPts val="0"/>
              </a:spcBef>
              <a:spcAft>
                <a:spcPts val="0"/>
              </a:spcAft>
              <a:buSzPts val="2000"/>
              <a:buNone/>
              <a:defRPr/>
            </a:lvl9pPr>
          </a:lstStyle>
          <a:p/>
        </p:txBody>
      </p:sp>
      <p:sp>
        <p:nvSpPr>
          <p:cNvPr id="85" name="Google Shape;85;p14"/>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1">
  <p:cSld name="Title + 3 columns">
    <p:spTree>
      <p:nvGrpSpPr>
        <p:cNvPr id="86" name="Shape 86"/>
        <p:cNvGrpSpPr/>
        <p:nvPr/>
      </p:nvGrpSpPr>
      <p:grpSpPr>
        <a:xfrm>
          <a:off x="0" y="0"/>
          <a:ext cx="0" cy="0"/>
          <a:chOff x="0" y="0"/>
          <a:chExt cx="0" cy="0"/>
        </a:xfrm>
      </p:grpSpPr>
      <p:sp>
        <p:nvSpPr>
          <p:cNvPr id="87" name="Google Shape;87;p15"/>
          <p:cNvSpPr/>
          <p:nvPr/>
        </p:nvSpPr>
        <p:spPr>
          <a:xfrm>
            <a:off x="-55075" y="-38100"/>
            <a:ext cx="3312600" cy="5214600"/>
          </a:xfrm>
          <a:custGeom>
            <a:rect b="b" l="l" r="r" t="t"/>
            <a:pathLst>
              <a:path extrusionOk="0" h="120000" w="120000">
                <a:moveTo>
                  <a:pt x="120000" y="119239"/>
                </a:moveTo>
                <a:lnTo>
                  <a:pt x="22697" y="0"/>
                </a:lnTo>
                <a:lnTo>
                  <a:pt x="0" y="116"/>
                </a:lnTo>
                <a:lnTo>
                  <a:pt x="1197" y="120000"/>
                </a:lnTo>
                <a:close/>
              </a:path>
            </a:pathLst>
          </a:custGeom>
          <a:solidFill>
            <a:srgbClr val="F3F3F3"/>
          </a:solidFill>
          <a:ln>
            <a:noFill/>
          </a:ln>
        </p:spPr>
      </p:sp>
      <p:sp>
        <p:nvSpPr>
          <p:cNvPr id="88" name="Google Shape;88;p15"/>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5"/>
          <p:cNvSpPr/>
          <p:nvPr/>
        </p:nvSpPr>
        <p:spPr>
          <a:xfrm flipH="1">
            <a:off x="472133"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15"/>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15"/>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5"/>
          <p:cNvSpPr/>
          <p:nvPr/>
        </p:nvSpPr>
        <p:spPr>
          <a:xfrm flipH="1">
            <a:off x="990374"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FFFFFF"/>
              </a:buClr>
              <a:buSzPts val="2000"/>
              <a:buFont typeface="Dosis"/>
              <a:buNone/>
              <a:defRPr b="0" i="0" sz="2400" u="none" cap="none" strike="noStrike">
                <a:solidFill>
                  <a:srgbClr val="FFFFFF"/>
                </a:solidFill>
                <a:latin typeface="Dosis"/>
                <a:ea typeface="Dosis"/>
                <a:cs typeface="Dosis"/>
                <a:sym typeface="Dosis"/>
              </a:defRPr>
            </a:lvl1pPr>
            <a:lvl2pPr lvl="1" algn="l">
              <a:lnSpc>
                <a:spcPct val="100000"/>
              </a:lnSpc>
              <a:spcBef>
                <a:spcPts val="0"/>
              </a:spcBef>
              <a:spcAft>
                <a:spcPts val="0"/>
              </a:spcAft>
              <a:buClr>
                <a:srgbClr val="FFFFFF"/>
              </a:buClr>
              <a:buSzPts val="2000"/>
              <a:buFont typeface="Dosis"/>
              <a:buNone/>
              <a:defRPr sz="2400">
                <a:solidFill>
                  <a:srgbClr val="FFFFFF"/>
                </a:solidFill>
                <a:latin typeface="Dosis"/>
                <a:ea typeface="Dosis"/>
                <a:cs typeface="Dosis"/>
                <a:sym typeface="Dosis"/>
              </a:defRPr>
            </a:lvl2pPr>
            <a:lvl3pPr lvl="2" algn="l">
              <a:lnSpc>
                <a:spcPct val="100000"/>
              </a:lnSpc>
              <a:spcBef>
                <a:spcPts val="0"/>
              </a:spcBef>
              <a:spcAft>
                <a:spcPts val="0"/>
              </a:spcAft>
              <a:buClr>
                <a:srgbClr val="FFFFFF"/>
              </a:buClr>
              <a:buSzPts val="2000"/>
              <a:buFont typeface="Dosis"/>
              <a:buNone/>
              <a:defRPr sz="2400">
                <a:solidFill>
                  <a:srgbClr val="FFFFFF"/>
                </a:solidFill>
                <a:latin typeface="Dosis"/>
                <a:ea typeface="Dosis"/>
                <a:cs typeface="Dosis"/>
                <a:sym typeface="Dosis"/>
              </a:defRPr>
            </a:lvl3pPr>
            <a:lvl4pPr lvl="3" algn="l">
              <a:lnSpc>
                <a:spcPct val="100000"/>
              </a:lnSpc>
              <a:spcBef>
                <a:spcPts val="0"/>
              </a:spcBef>
              <a:spcAft>
                <a:spcPts val="0"/>
              </a:spcAft>
              <a:buClr>
                <a:srgbClr val="FFFFFF"/>
              </a:buClr>
              <a:buSzPts val="2000"/>
              <a:buFont typeface="Dosis"/>
              <a:buNone/>
              <a:defRPr sz="2400">
                <a:solidFill>
                  <a:srgbClr val="FFFFFF"/>
                </a:solidFill>
                <a:latin typeface="Dosis"/>
                <a:ea typeface="Dosis"/>
                <a:cs typeface="Dosis"/>
                <a:sym typeface="Dosis"/>
              </a:defRPr>
            </a:lvl4pPr>
            <a:lvl5pPr lvl="4" algn="l">
              <a:lnSpc>
                <a:spcPct val="100000"/>
              </a:lnSpc>
              <a:spcBef>
                <a:spcPts val="0"/>
              </a:spcBef>
              <a:spcAft>
                <a:spcPts val="0"/>
              </a:spcAft>
              <a:buClr>
                <a:srgbClr val="FFFFFF"/>
              </a:buClr>
              <a:buSzPts val="2000"/>
              <a:buFont typeface="Dosis"/>
              <a:buNone/>
              <a:defRPr sz="2400">
                <a:solidFill>
                  <a:srgbClr val="FFFFFF"/>
                </a:solidFill>
                <a:latin typeface="Dosis"/>
                <a:ea typeface="Dosis"/>
                <a:cs typeface="Dosis"/>
                <a:sym typeface="Dosis"/>
              </a:defRPr>
            </a:lvl5pPr>
            <a:lvl6pPr lvl="5" algn="l">
              <a:lnSpc>
                <a:spcPct val="100000"/>
              </a:lnSpc>
              <a:spcBef>
                <a:spcPts val="0"/>
              </a:spcBef>
              <a:spcAft>
                <a:spcPts val="0"/>
              </a:spcAft>
              <a:buClr>
                <a:srgbClr val="FFFFFF"/>
              </a:buClr>
              <a:buSzPts val="2000"/>
              <a:buFont typeface="Dosis"/>
              <a:buNone/>
              <a:defRPr sz="2400">
                <a:solidFill>
                  <a:srgbClr val="FFFFFF"/>
                </a:solidFill>
                <a:latin typeface="Dosis"/>
                <a:ea typeface="Dosis"/>
                <a:cs typeface="Dosis"/>
                <a:sym typeface="Dosis"/>
              </a:defRPr>
            </a:lvl6pPr>
            <a:lvl7pPr lvl="6" algn="l">
              <a:lnSpc>
                <a:spcPct val="100000"/>
              </a:lnSpc>
              <a:spcBef>
                <a:spcPts val="0"/>
              </a:spcBef>
              <a:spcAft>
                <a:spcPts val="0"/>
              </a:spcAft>
              <a:buClr>
                <a:srgbClr val="FFFFFF"/>
              </a:buClr>
              <a:buSzPts val="2000"/>
              <a:buFont typeface="Dosis"/>
              <a:buNone/>
              <a:defRPr sz="2400">
                <a:solidFill>
                  <a:srgbClr val="FFFFFF"/>
                </a:solidFill>
                <a:latin typeface="Dosis"/>
                <a:ea typeface="Dosis"/>
                <a:cs typeface="Dosis"/>
                <a:sym typeface="Dosis"/>
              </a:defRPr>
            </a:lvl7pPr>
            <a:lvl8pPr lvl="7" algn="l">
              <a:lnSpc>
                <a:spcPct val="100000"/>
              </a:lnSpc>
              <a:spcBef>
                <a:spcPts val="0"/>
              </a:spcBef>
              <a:spcAft>
                <a:spcPts val="0"/>
              </a:spcAft>
              <a:buClr>
                <a:srgbClr val="FFFFFF"/>
              </a:buClr>
              <a:buSzPts val="2000"/>
              <a:buFont typeface="Dosis"/>
              <a:buNone/>
              <a:defRPr sz="2400">
                <a:solidFill>
                  <a:srgbClr val="FFFFFF"/>
                </a:solidFill>
                <a:latin typeface="Dosis"/>
                <a:ea typeface="Dosis"/>
                <a:cs typeface="Dosis"/>
                <a:sym typeface="Dosis"/>
              </a:defRPr>
            </a:lvl8pPr>
            <a:lvl9pPr lvl="8" algn="l">
              <a:lnSpc>
                <a:spcPct val="100000"/>
              </a:lnSpc>
              <a:spcBef>
                <a:spcPts val="0"/>
              </a:spcBef>
              <a:spcAft>
                <a:spcPts val="0"/>
              </a:spcAft>
              <a:buClr>
                <a:srgbClr val="FFFFFF"/>
              </a:buClr>
              <a:buSzPts val="2000"/>
              <a:buFont typeface="Dosis"/>
              <a:buNone/>
              <a:defRPr sz="2400">
                <a:solidFill>
                  <a:srgbClr val="FFFFFF"/>
                </a:solidFill>
                <a:latin typeface="Dosis"/>
                <a:ea typeface="Dosis"/>
                <a:cs typeface="Dosis"/>
                <a:sym typeface="Dosis"/>
              </a:defRPr>
            </a:lvl9pPr>
          </a:lstStyle>
          <a:p/>
        </p:txBody>
      </p:sp>
      <p:sp>
        <p:nvSpPr>
          <p:cNvPr id="94" name="Google Shape;94;p15"/>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1pPr>
            <a:lvl2pPr indent="-355600" lvl="1" marL="9144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2pPr>
            <a:lvl3pPr indent="-355600" lvl="2" marL="13716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3pPr>
            <a:lvl4pPr indent="-355600" lvl="3" marL="18288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4pPr>
            <a:lvl5pPr indent="-355600" lvl="4" marL="22860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5pPr>
            <a:lvl6pPr indent="-355600" lvl="5" marL="27432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6pPr>
            <a:lvl7pPr indent="-355600" lvl="6" marL="32004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7pPr>
            <a:lvl8pPr indent="-355600" lvl="7" marL="36576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8pPr>
            <a:lvl9pPr indent="-355600" lvl="8" marL="41148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9pPr>
          </a:lstStyle>
          <a:p/>
        </p:txBody>
      </p:sp>
      <p:sp>
        <p:nvSpPr>
          <p:cNvPr id="95" name="Google Shape;95;p15"/>
          <p:cNvSpPr txBox="1"/>
          <p:nvPr>
            <p:ph idx="2" type="body"/>
          </p:nvPr>
        </p:nvSpPr>
        <p:spPr>
          <a:xfrm>
            <a:off x="3652188" y="1224350"/>
            <a:ext cx="2423100" cy="3549000"/>
          </a:xfrm>
          <a:prstGeom prst="rect">
            <a:avLst/>
          </a:prstGeom>
          <a:noFill/>
          <a:ln>
            <a:noFill/>
          </a:ln>
        </p:spPr>
        <p:txBody>
          <a:bodyPr anchorCtr="0" anchor="t" bIns="91425" lIns="91425" spcFirstLastPara="1" rIns="91425" wrap="square" tIns="91425">
            <a:noAutofit/>
          </a:bodyPr>
          <a:lstStyle>
            <a:lvl1pPr indent="-355600" lvl="0" marL="4572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1pPr>
            <a:lvl2pPr indent="-355600" lvl="1" marL="9144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2pPr>
            <a:lvl3pPr indent="-355600" lvl="2" marL="13716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3pPr>
            <a:lvl4pPr indent="-355600" lvl="3" marL="18288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4pPr>
            <a:lvl5pPr indent="-355600" lvl="4" marL="22860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5pPr>
            <a:lvl6pPr indent="-355600" lvl="5" marL="27432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6pPr>
            <a:lvl7pPr indent="-355600" lvl="6" marL="32004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7pPr>
            <a:lvl8pPr indent="-355600" lvl="7" marL="36576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8pPr>
            <a:lvl9pPr indent="-355600" lvl="8" marL="41148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9pPr>
          </a:lstStyle>
          <a:p/>
        </p:txBody>
      </p:sp>
      <p:sp>
        <p:nvSpPr>
          <p:cNvPr id="96" name="Google Shape;96;p15"/>
          <p:cNvSpPr txBox="1"/>
          <p:nvPr>
            <p:ph idx="3" type="body"/>
          </p:nvPr>
        </p:nvSpPr>
        <p:spPr>
          <a:xfrm>
            <a:off x="6199477" y="1224350"/>
            <a:ext cx="2423100" cy="3549000"/>
          </a:xfrm>
          <a:prstGeom prst="rect">
            <a:avLst/>
          </a:prstGeom>
          <a:noFill/>
          <a:ln>
            <a:noFill/>
          </a:ln>
        </p:spPr>
        <p:txBody>
          <a:bodyPr anchorCtr="0" anchor="t" bIns="91425" lIns="91425" spcFirstLastPara="1" rIns="91425" wrap="square" tIns="91425">
            <a:noAutofit/>
          </a:bodyPr>
          <a:lstStyle>
            <a:lvl1pPr indent="-355600" lvl="0" marL="4572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1pPr>
            <a:lvl2pPr indent="-355600" lvl="1" marL="9144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2pPr>
            <a:lvl3pPr indent="-355600" lvl="2" marL="13716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3pPr>
            <a:lvl4pPr indent="-355600" lvl="3" marL="18288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4pPr>
            <a:lvl5pPr indent="-355600" lvl="4" marL="22860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5pPr>
            <a:lvl6pPr indent="-355600" lvl="5" marL="27432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6pPr>
            <a:lvl7pPr indent="-355600" lvl="6" marL="32004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7pPr>
            <a:lvl8pPr indent="-355600" lvl="7" marL="36576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8pPr>
            <a:lvl9pPr indent="-355600" lvl="8" marL="4114800" marR="0" algn="l">
              <a:lnSpc>
                <a:spcPct val="100000"/>
              </a:lnSpc>
              <a:spcBef>
                <a:spcPts val="0"/>
              </a:spcBef>
              <a:spcAft>
                <a:spcPts val="0"/>
              </a:spcAft>
              <a:buClr>
                <a:srgbClr val="FF8700"/>
              </a:buClr>
              <a:buSzPts val="2000"/>
              <a:buFont typeface="Roboto"/>
              <a:buChar char="▹"/>
              <a:defRPr b="0" i="0" sz="2000" u="none" cap="none" strike="noStrike">
                <a:solidFill>
                  <a:srgbClr val="222222"/>
                </a:solidFill>
                <a:latin typeface="Roboto"/>
                <a:ea typeface="Roboto"/>
                <a:cs typeface="Roboto"/>
                <a:sym typeface="Roboto"/>
              </a:defRPr>
            </a:lvl9pPr>
          </a:lstStyle>
          <a:p/>
        </p:txBody>
      </p:sp>
      <p:sp>
        <p:nvSpPr>
          <p:cNvPr id="97" name="Google Shape;97;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b="1" sz="1200">
              <a:solidFill>
                <a:srgbClr val="FFFFFF"/>
              </a:solidFill>
              <a:latin typeface="Roboto Condensed"/>
              <a:ea typeface="Roboto Condensed"/>
              <a:cs typeface="Roboto Condensed"/>
              <a:sym typeface="Roboto Condense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0"/>
          <p:cNvSpPr txBox="1"/>
          <p:nvPr>
            <p:ph type="title"/>
          </p:nvPr>
        </p:nvSpPr>
        <p:spPr>
          <a:xfrm>
            <a:off x="814275" y="392575"/>
            <a:ext cx="5258400" cy="7662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1pPr>
            <a:lvl2pPr lvl="1"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2pPr>
            <a:lvl3pPr lvl="2"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3pPr>
            <a:lvl4pPr lvl="3"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4pPr>
            <a:lvl5pPr lvl="4"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5pPr>
            <a:lvl6pPr lvl="5"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6pPr>
            <a:lvl7pPr lvl="6"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7pPr>
            <a:lvl8pPr lvl="7"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8pPr>
            <a:lvl9pPr lvl="8" marR="0" rtl="0" algn="l">
              <a:lnSpc>
                <a:spcPct val="100000"/>
              </a:lnSpc>
              <a:spcBef>
                <a:spcPts val="0"/>
              </a:spcBef>
              <a:spcAft>
                <a:spcPts val="0"/>
              </a:spcAft>
              <a:buClr>
                <a:srgbClr val="FFFFFF"/>
              </a:buClr>
              <a:buSzPts val="2000"/>
              <a:buFont typeface="Roboto Condensed"/>
              <a:buNone/>
              <a:defRPr b="1" i="0" sz="2000" u="none" cap="none" strike="noStrike">
                <a:solidFill>
                  <a:srgbClr val="FFFFFF"/>
                </a:solidFill>
                <a:latin typeface="Roboto Condensed"/>
                <a:ea typeface="Roboto Condensed"/>
                <a:cs typeface="Roboto Condensed"/>
                <a:sym typeface="Roboto Condensed"/>
              </a:defRPr>
            </a:lvl9pPr>
          </a:lstStyle>
          <a:p/>
        </p:txBody>
      </p:sp>
      <p:sp>
        <p:nvSpPr>
          <p:cNvPr id="7" name="Google Shape;7;p10"/>
          <p:cNvSpPr txBox="1"/>
          <p:nvPr>
            <p:ph idx="1" type="body"/>
          </p:nvPr>
        </p:nvSpPr>
        <p:spPr>
          <a:xfrm>
            <a:off x="814275" y="1327350"/>
            <a:ext cx="6132600" cy="3145500"/>
          </a:xfrm>
          <a:prstGeom prst="rect">
            <a:avLst/>
          </a:prstGeom>
          <a:noFill/>
          <a:ln>
            <a:noFill/>
          </a:ln>
        </p:spPr>
        <p:txBody>
          <a:bodyPr anchorCtr="0" anchor="ctr" bIns="91425" lIns="91425" spcFirstLastPara="1" rIns="91425" wrap="square" tIns="91425">
            <a:noAutofit/>
          </a:bodyPr>
          <a:lstStyle>
            <a:lvl1pPr indent="-381000" lvl="0" marL="457200" marR="0" rtl="0" algn="l">
              <a:lnSpc>
                <a:spcPct val="100000"/>
              </a:lnSpc>
              <a:spcBef>
                <a:spcPts val="600"/>
              </a:spcBef>
              <a:spcAft>
                <a:spcPts val="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1pPr>
            <a:lvl2pPr indent="-381000" lvl="1" marL="914400" marR="0" rtl="0" algn="l">
              <a:lnSpc>
                <a:spcPct val="100000"/>
              </a:lnSpc>
              <a:spcBef>
                <a:spcPts val="1000"/>
              </a:spcBef>
              <a:spcAft>
                <a:spcPts val="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2pPr>
            <a:lvl3pPr indent="-381000" lvl="2" marL="1371600" marR="0" rtl="0" algn="l">
              <a:lnSpc>
                <a:spcPct val="100000"/>
              </a:lnSpc>
              <a:spcBef>
                <a:spcPts val="1000"/>
              </a:spcBef>
              <a:spcAft>
                <a:spcPts val="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3pPr>
            <a:lvl4pPr indent="-381000" lvl="3" marL="1828800" marR="0" rtl="0" algn="l">
              <a:lnSpc>
                <a:spcPct val="100000"/>
              </a:lnSpc>
              <a:spcBef>
                <a:spcPts val="1000"/>
              </a:spcBef>
              <a:spcAft>
                <a:spcPts val="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4pPr>
            <a:lvl5pPr indent="-381000" lvl="4" marL="2286000" marR="0" rtl="0" algn="l">
              <a:lnSpc>
                <a:spcPct val="100000"/>
              </a:lnSpc>
              <a:spcBef>
                <a:spcPts val="1000"/>
              </a:spcBef>
              <a:spcAft>
                <a:spcPts val="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5pPr>
            <a:lvl6pPr indent="-381000" lvl="5" marL="2743200" marR="0" rtl="0" algn="l">
              <a:lnSpc>
                <a:spcPct val="100000"/>
              </a:lnSpc>
              <a:spcBef>
                <a:spcPts val="1000"/>
              </a:spcBef>
              <a:spcAft>
                <a:spcPts val="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6pPr>
            <a:lvl7pPr indent="-381000" lvl="6" marL="3200400" marR="0" rtl="0" algn="l">
              <a:lnSpc>
                <a:spcPct val="100000"/>
              </a:lnSpc>
              <a:spcBef>
                <a:spcPts val="1000"/>
              </a:spcBef>
              <a:spcAft>
                <a:spcPts val="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7pPr>
            <a:lvl8pPr indent="-381000" lvl="7" marL="3657600" marR="0" rtl="0" algn="l">
              <a:lnSpc>
                <a:spcPct val="100000"/>
              </a:lnSpc>
              <a:spcBef>
                <a:spcPts val="1000"/>
              </a:spcBef>
              <a:spcAft>
                <a:spcPts val="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8pPr>
            <a:lvl9pPr indent="-381000" lvl="8" marL="4114800" marR="0" rtl="0" algn="l">
              <a:lnSpc>
                <a:spcPct val="100000"/>
              </a:lnSpc>
              <a:spcBef>
                <a:spcPts val="1000"/>
              </a:spcBef>
              <a:spcAft>
                <a:spcPts val="1000"/>
              </a:spcAft>
              <a:buClr>
                <a:srgbClr val="C7D3E6"/>
              </a:buClr>
              <a:buSzPts val="2400"/>
              <a:buFont typeface="Roboto Condensed Light"/>
              <a:buChar char="▻"/>
              <a:defRPr b="0" i="0" sz="2400" u="none" cap="none" strike="noStrike">
                <a:solidFill>
                  <a:srgbClr val="263248"/>
                </a:solidFill>
                <a:latin typeface="Roboto Condensed Light"/>
                <a:ea typeface="Roboto Condensed Light"/>
                <a:cs typeface="Roboto Condensed Light"/>
                <a:sym typeface="Roboto Condensed Light"/>
              </a:defRPr>
            </a:lvl9pPr>
          </a:lstStyle>
          <a:p/>
        </p:txBody>
      </p:sp>
      <p:sp>
        <p:nvSpPr>
          <p:cNvPr id="8" name="Google Shape;8;p10"/>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1pPr>
            <a:lvl2pPr indent="0" lvl="1"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2pPr>
            <a:lvl3pPr indent="0" lvl="2"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3pPr>
            <a:lvl4pPr indent="0" lvl="3"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4pPr>
            <a:lvl5pPr indent="0" lvl="4"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5pPr>
            <a:lvl6pPr indent="0" lvl="5"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6pPr>
            <a:lvl7pPr indent="0" lvl="6"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7pPr>
            <a:lvl8pPr indent="0" lvl="7"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8pPr>
            <a:lvl9pPr indent="0" lvl="8" marL="0" marR="0" rtl="0" algn="r">
              <a:lnSpc>
                <a:spcPct val="100000"/>
              </a:lnSpc>
              <a:spcBef>
                <a:spcPts val="0"/>
              </a:spcBef>
              <a:spcAft>
                <a:spcPts val="0"/>
              </a:spcAft>
              <a:buClr>
                <a:srgbClr val="000000"/>
              </a:buClr>
              <a:buSzPts val="1200"/>
              <a:buFont typeface="Arial"/>
              <a:buNone/>
              <a:defRPr b="1" i="0" sz="1200" u="none" cap="none" strike="noStrike">
                <a:solidFill>
                  <a:srgbClr val="FFFFFF"/>
                </a:solidFill>
                <a:latin typeface="Roboto Condensed"/>
                <a:ea typeface="Roboto Condensed"/>
                <a:cs typeface="Roboto Condensed"/>
                <a:sym typeface="Roboto Condensed"/>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
          <p:cNvSpPr txBox="1"/>
          <p:nvPr>
            <p:ph type="ctrTitle"/>
          </p:nvPr>
        </p:nvSpPr>
        <p:spPr>
          <a:xfrm>
            <a:off x="463525" y="2871150"/>
            <a:ext cx="47034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US" sz="4800"/>
              <a:t>Ad Hoc</a:t>
            </a:r>
            <a:endParaRPr sz="4800"/>
          </a:p>
        </p:txBody>
      </p:sp>
      <p:sp>
        <p:nvSpPr>
          <p:cNvPr id="103" name="Google Shape;103;p1"/>
          <p:cNvSpPr txBox="1"/>
          <p:nvPr>
            <p:ph idx="1" type="subTitle"/>
          </p:nvPr>
        </p:nvSpPr>
        <p:spPr>
          <a:xfrm>
            <a:off x="463525" y="3975449"/>
            <a:ext cx="4094400" cy="78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000"/>
              </a:spcAft>
              <a:buSzPts val="2000"/>
              <a:buNone/>
            </a:pPr>
            <a:r>
              <a:t/>
            </a:r>
            <a:endParaRPr/>
          </a:p>
        </p:txBody>
      </p:sp>
      <p:sp>
        <p:nvSpPr>
          <p:cNvPr id="104" name="Google Shape;104;p1"/>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
          <p:cNvSpPr txBox="1"/>
          <p:nvPr>
            <p:ph idx="1" type="body"/>
          </p:nvPr>
        </p:nvSpPr>
        <p:spPr>
          <a:xfrm>
            <a:off x="814275" y="1327350"/>
            <a:ext cx="6132600" cy="3145500"/>
          </a:xfrm>
          <a:prstGeom prst="rect">
            <a:avLst/>
          </a:prstGeom>
          <a:noFill/>
          <a:ln>
            <a:noFill/>
          </a:ln>
        </p:spPr>
        <p:txBody>
          <a:bodyPr anchorCtr="0" anchor="ctr" bIns="91425" lIns="91425" spcFirstLastPara="1" rIns="91425" wrap="square" tIns="91425">
            <a:noAutofit/>
          </a:bodyPr>
          <a:lstStyle/>
          <a:p>
            <a:pPr indent="-381000" lvl="0" marL="457200" rtl="0" algn="l">
              <a:lnSpc>
                <a:spcPct val="100000"/>
              </a:lnSpc>
              <a:spcBef>
                <a:spcPts val="600"/>
              </a:spcBef>
              <a:spcAft>
                <a:spcPts val="0"/>
              </a:spcAft>
              <a:buSzPts val="2400"/>
              <a:buChar char="▰"/>
            </a:pPr>
            <a:r>
              <a:rPr lang="en-US"/>
              <a:t>Structured approach;</a:t>
            </a:r>
            <a:endParaRPr/>
          </a:p>
          <a:p>
            <a:pPr indent="-381000" lvl="0" marL="457200" rtl="0" algn="l">
              <a:lnSpc>
                <a:spcPct val="100000"/>
              </a:lnSpc>
              <a:spcBef>
                <a:spcPts val="600"/>
              </a:spcBef>
              <a:spcAft>
                <a:spcPts val="0"/>
              </a:spcAft>
              <a:buSzPts val="2400"/>
              <a:buChar char="▰"/>
            </a:pPr>
            <a:r>
              <a:rPr lang="en-US"/>
              <a:t>It involves defect containment, prevention, detection and removal activities;</a:t>
            </a:r>
            <a:endParaRPr/>
          </a:p>
          <a:p>
            <a:pPr indent="-381000" lvl="0" marL="457200" rtl="0" algn="l">
              <a:lnSpc>
                <a:spcPct val="100000"/>
              </a:lnSpc>
              <a:spcBef>
                <a:spcPts val="600"/>
              </a:spcBef>
              <a:spcAft>
                <a:spcPts val="0"/>
              </a:spcAft>
              <a:buSzPts val="2400"/>
              <a:buChar char="▰"/>
            </a:pPr>
            <a:r>
              <a:rPr lang="en-US"/>
              <a:t>Reduction of costs and efforts;</a:t>
            </a:r>
            <a:endParaRPr/>
          </a:p>
          <a:p>
            <a:pPr indent="-381000" lvl="0" marL="457200" rtl="0" algn="l">
              <a:lnSpc>
                <a:spcPct val="100000"/>
              </a:lnSpc>
              <a:spcBef>
                <a:spcPts val="600"/>
              </a:spcBef>
              <a:spcAft>
                <a:spcPts val="0"/>
              </a:spcAft>
              <a:buSzPts val="2400"/>
              <a:buChar char="▰"/>
            </a:pPr>
            <a:r>
              <a:rPr lang="en-US"/>
              <a:t>Detection of 60% to 90% of defects in the initial phase;</a:t>
            </a:r>
            <a:endParaRPr/>
          </a:p>
        </p:txBody>
      </p:sp>
      <p:sp>
        <p:nvSpPr>
          <p:cNvPr id="110" name="Google Shape;110;p2"/>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sp>
        <p:nvSpPr>
          <p:cNvPr id="111" name="Google Shape;111;p2"/>
          <p:cNvSpPr txBox="1"/>
          <p:nvPr>
            <p:ph type="title"/>
          </p:nvPr>
        </p:nvSpPr>
        <p:spPr>
          <a:xfrm>
            <a:off x="814275" y="392575"/>
            <a:ext cx="5752200" cy="766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US" sz="2600"/>
              <a:t>Software Inspection</a:t>
            </a:r>
            <a:endParaRPr sz="2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
          <p:cNvSpPr txBox="1"/>
          <p:nvPr>
            <p:ph idx="1" type="body"/>
          </p:nvPr>
        </p:nvSpPr>
        <p:spPr>
          <a:xfrm>
            <a:off x="814275" y="1327350"/>
            <a:ext cx="6132600" cy="3145500"/>
          </a:xfrm>
          <a:prstGeom prst="rect">
            <a:avLst/>
          </a:prstGeom>
          <a:noFill/>
          <a:ln>
            <a:noFill/>
          </a:ln>
        </p:spPr>
        <p:txBody>
          <a:bodyPr anchorCtr="0" anchor="ctr" bIns="91425" lIns="91425" spcFirstLastPara="1" rIns="91425" wrap="square" tIns="91425">
            <a:noAutofit/>
          </a:bodyPr>
          <a:lstStyle/>
          <a:p>
            <a:pPr indent="-381000" lvl="0" marL="457200" rtl="0" algn="l">
              <a:lnSpc>
                <a:spcPct val="100000"/>
              </a:lnSpc>
              <a:spcBef>
                <a:spcPts val="600"/>
              </a:spcBef>
              <a:spcAft>
                <a:spcPts val="0"/>
              </a:spcAft>
              <a:buSzPts val="2400"/>
              <a:buChar char="▰"/>
            </a:pPr>
            <a:r>
              <a:rPr lang="en-US"/>
              <a:t>Informal technique;</a:t>
            </a:r>
            <a:endParaRPr/>
          </a:p>
          <a:p>
            <a:pPr indent="-381000" lvl="0" marL="457200" rtl="0" algn="l">
              <a:lnSpc>
                <a:spcPct val="100000"/>
              </a:lnSpc>
              <a:spcBef>
                <a:spcPts val="600"/>
              </a:spcBef>
              <a:spcAft>
                <a:spcPts val="0"/>
              </a:spcAft>
              <a:buSzPts val="2400"/>
              <a:buChar char="▰"/>
            </a:pPr>
            <a:r>
              <a:rPr lang="en-US"/>
              <a:t>It does not provide any kind of instructions;</a:t>
            </a:r>
            <a:endParaRPr/>
          </a:p>
          <a:p>
            <a:pPr indent="-381000" lvl="0" marL="457200" rtl="0" algn="l">
              <a:lnSpc>
                <a:spcPct val="100000"/>
              </a:lnSpc>
              <a:spcBef>
                <a:spcPts val="600"/>
              </a:spcBef>
              <a:spcAft>
                <a:spcPts val="0"/>
              </a:spcAft>
              <a:buSzPts val="2400"/>
              <a:buChar char="▰"/>
            </a:pPr>
            <a:r>
              <a:rPr lang="en-US"/>
              <a:t>No procedures;</a:t>
            </a:r>
            <a:endParaRPr/>
          </a:p>
          <a:p>
            <a:pPr indent="-381000" lvl="0" marL="457200" rtl="0" algn="l">
              <a:lnSpc>
                <a:spcPct val="100000"/>
              </a:lnSpc>
              <a:spcBef>
                <a:spcPts val="600"/>
              </a:spcBef>
              <a:spcAft>
                <a:spcPts val="0"/>
              </a:spcAft>
              <a:buSzPts val="2400"/>
              <a:buChar char="▰"/>
            </a:pPr>
            <a:r>
              <a:rPr lang="en-US"/>
              <a:t>It depends on the inspector's point of view and his knowledge;</a:t>
            </a:r>
            <a:endParaRPr/>
          </a:p>
          <a:p>
            <a:pPr indent="-381000" lvl="0" marL="457200" rtl="0" algn="l">
              <a:lnSpc>
                <a:spcPct val="100000"/>
              </a:lnSpc>
              <a:spcBef>
                <a:spcPts val="600"/>
              </a:spcBef>
              <a:spcAft>
                <a:spcPts val="0"/>
              </a:spcAft>
              <a:buSzPts val="2400"/>
              <a:buChar char="▰"/>
            </a:pPr>
            <a:r>
              <a:rPr lang="en-US"/>
              <a:t>Far from the effectiveness of other techniques;</a:t>
            </a:r>
            <a:endParaRPr/>
          </a:p>
          <a:p>
            <a:pPr indent="-381000" lvl="0" marL="457200" rtl="0" algn="l">
              <a:lnSpc>
                <a:spcPct val="100000"/>
              </a:lnSpc>
              <a:spcBef>
                <a:spcPts val="600"/>
              </a:spcBef>
              <a:spcAft>
                <a:spcPts val="0"/>
              </a:spcAft>
              <a:buSzPts val="2400"/>
              <a:buChar char="▰"/>
            </a:pPr>
            <a:r>
              <a:rPr lang="en-US"/>
              <a:t>Used in 40%;</a:t>
            </a:r>
            <a:endParaRPr/>
          </a:p>
        </p:txBody>
      </p:sp>
      <p:sp>
        <p:nvSpPr>
          <p:cNvPr id="117" name="Google Shape;117;p3"/>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sp>
        <p:nvSpPr>
          <p:cNvPr id="118" name="Google Shape;118;p3"/>
          <p:cNvSpPr txBox="1"/>
          <p:nvPr>
            <p:ph type="title"/>
          </p:nvPr>
        </p:nvSpPr>
        <p:spPr>
          <a:xfrm>
            <a:off x="814275" y="392575"/>
            <a:ext cx="5752200" cy="766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US" sz="2600"/>
              <a:t>Ad Hoc Defect Detection Technique</a:t>
            </a:r>
            <a:endParaRPr sz="2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4"/>
          <p:cNvSpPr txBox="1"/>
          <p:nvPr>
            <p:ph type="title"/>
          </p:nvPr>
        </p:nvSpPr>
        <p:spPr>
          <a:xfrm>
            <a:off x="814275" y="392575"/>
            <a:ext cx="5492400" cy="766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US" sz="3600"/>
              <a:t>EXAMPLE</a:t>
            </a:r>
            <a:endParaRPr sz="3600"/>
          </a:p>
        </p:txBody>
      </p:sp>
      <p:sp>
        <p:nvSpPr>
          <p:cNvPr id="124" name="Google Shape;124;p4"/>
          <p:cNvSpPr txBox="1"/>
          <p:nvPr>
            <p:ph idx="1" type="body"/>
          </p:nvPr>
        </p:nvSpPr>
        <p:spPr>
          <a:xfrm>
            <a:off x="814275" y="1327350"/>
            <a:ext cx="7501500" cy="3145500"/>
          </a:xfrm>
          <a:prstGeom prst="rect">
            <a:avLst/>
          </a:prstGeom>
          <a:noFill/>
          <a:ln>
            <a:noFill/>
          </a:ln>
        </p:spPr>
        <p:txBody>
          <a:bodyPr anchorCtr="0" anchor="ctr" bIns="91425" lIns="91425" spcFirstLastPara="1" rIns="91425" wrap="square" tIns="91425">
            <a:noAutofit/>
          </a:bodyPr>
          <a:lstStyle/>
          <a:p>
            <a:pPr indent="0" lvl="0" marL="0" rtl="0" algn="just">
              <a:lnSpc>
                <a:spcPct val="100000"/>
              </a:lnSpc>
              <a:spcBef>
                <a:spcPts val="600"/>
              </a:spcBef>
              <a:spcAft>
                <a:spcPts val="1000"/>
              </a:spcAft>
              <a:buSzPts val="2400"/>
              <a:buNone/>
            </a:pPr>
            <a:r>
              <a:rPr lang="en-US"/>
              <a:t>Mobile Media is an SPL composed of applications (products) that manipulate music, videos and photos for mobile devices such as smartphones and tablets. It provides support to manage (create, delete, view, play and send) different types of media (Young, 2005).</a:t>
            </a:r>
            <a:endParaRPr/>
          </a:p>
        </p:txBody>
      </p:sp>
      <p:sp>
        <p:nvSpPr>
          <p:cNvPr id="125" name="Google Shape;125;p4"/>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id="130" name="Google Shape;130;p5"/>
          <p:cNvPicPr preferRelativeResize="0"/>
          <p:nvPr/>
        </p:nvPicPr>
        <p:blipFill rotWithShape="1">
          <a:blip r:embed="rId3">
            <a:alphaModFix/>
          </a:blip>
          <a:srcRect b="0" l="0" r="0" t="0"/>
          <a:stretch/>
        </p:blipFill>
        <p:spPr>
          <a:xfrm>
            <a:off x="1532304" y="1368071"/>
            <a:ext cx="4675207" cy="3833897"/>
          </a:xfrm>
          <a:prstGeom prst="rect">
            <a:avLst/>
          </a:prstGeom>
          <a:noFill/>
          <a:ln>
            <a:noFill/>
          </a:ln>
        </p:spPr>
      </p:pic>
      <p:sp>
        <p:nvSpPr>
          <p:cNvPr id="131" name="Google Shape;131;p5"/>
          <p:cNvSpPr txBox="1"/>
          <p:nvPr>
            <p:ph type="title"/>
          </p:nvPr>
        </p:nvSpPr>
        <p:spPr>
          <a:xfrm>
            <a:off x="814275" y="392575"/>
            <a:ext cx="5492400" cy="766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US" sz="3600"/>
              <a:t>Ad Hoc</a:t>
            </a:r>
            <a:endParaRPr sz="3600"/>
          </a:p>
        </p:txBody>
      </p:sp>
      <p:sp>
        <p:nvSpPr>
          <p:cNvPr id="132" name="Google Shape;132;p5"/>
          <p:cNvSpPr txBox="1"/>
          <p:nvPr>
            <p:ph idx="1" type="body"/>
          </p:nvPr>
        </p:nvSpPr>
        <p:spPr>
          <a:xfrm>
            <a:off x="814275" y="1877477"/>
            <a:ext cx="6694213" cy="3145500"/>
          </a:xfrm>
          <a:prstGeom prst="rect">
            <a:avLst/>
          </a:prstGeom>
          <a:noFill/>
          <a:ln>
            <a:noFill/>
          </a:ln>
        </p:spPr>
        <p:txBody>
          <a:bodyPr anchorCtr="0" anchor="ctr" bIns="91425" lIns="91425" spcFirstLastPara="1" rIns="91425" wrap="square" tIns="91425">
            <a:noAutofit/>
          </a:bodyPr>
          <a:lstStyle/>
          <a:p>
            <a:pPr indent="0" lvl="0" marL="0" rtl="0" algn="just">
              <a:lnSpc>
                <a:spcPct val="100000"/>
              </a:lnSpc>
              <a:spcBef>
                <a:spcPts val="600"/>
              </a:spcBef>
              <a:spcAft>
                <a:spcPts val="1000"/>
              </a:spcAft>
              <a:buSzPts val="2400"/>
              <a:buNone/>
            </a:pPr>
            <a:r>
              <a:rPr lang="en-US"/>
              <a:t> </a:t>
            </a:r>
            <a:endParaRPr/>
          </a:p>
        </p:txBody>
      </p:sp>
      <p:sp>
        <p:nvSpPr>
          <p:cNvPr id="133" name="Google Shape;133;p5"/>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sp>
        <p:nvSpPr>
          <p:cNvPr id="134" name="Google Shape;134;p5"/>
          <p:cNvSpPr txBox="1"/>
          <p:nvPr/>
        </p:nvSpPr>
        <p:spPr>
          <a:xfrm>
            <a:off x="6859619" y="1004886"/>
            <a:ext cx="1972147" cy="954107"/>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Figure. SPL Mobile Media Component Diagram Based on Smarty – No Fault</a:t>
            </a:r>
            <a:endParaRPr b="1"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6"/>
          <p:cNvSpPr txBox="1"/>
          <p:nvPr>
            <p:ph type="title"/>
          </p:nvPr>
        </p:nvSpPr>
        <p:spPr>
          <a:xfrm>
            <a:off x="814275" y="392575"/>
            <a:ext cx="5492400" cy="766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US" sz="3600"/>
              <a:t>Ad Hoc</a:t>
            </a:r>
            <a:endParaRPr sz="3600"/>
          </a:p>
        </p:txBody>
      </p:sp>
      <p:sp>
        <p:nvSpPr>
          <p:cNvPr id="140" name="Google Shape;140;p6"/>
          <p:cNvSpPr txBox="1"/>
          <p:nvPr>
            <p:ph idx="1" type="body"/>
          </p:nvPr>
        </p:nvSpPr>
        <p:spPr>
          <a:xfrm>
            <a:off x="814275" y="1877477"/>
            <a:ext cx="6694213" cy="3145500"/>
          </a:xfrm>
          <a:prstGeom prst="rect">
            <a:avLst/>
          </a:prstGeom>
          <a:noFill/>
          <a:ln>
            <a:noFill/>
          </a:ln>
        </p:spPr>
        <p:txBody>
          <a:bodyPr anchorCtr="0" anchor="ctr" bIns="91425" lIns="91425" spcFirstLastPara="1" rIns="91425" wrap="square" tIns="91425">
            <a:noAutofit/>
          </a:bodyPr>
          <a:lstStyle/>
          <a:p>
            <a:pPr indent="0" lvl="0" marL="0" rtl="0" algn="just">
              <a:lnSpc>
                <a:spcPct val="100000"/>
              </a:lnSpc>
              <a:spcBef>
                <a:spcPts val="600"/>
              </a:spcBef>
              <a:spcAft>
                <a:spcPts val="1000"/>
              </a:spcAft>
              <a:buSzPts val="2400"/>
              <a:buNone/>
            </a:pPr>
            <a:r>
              <a:rPr lang="en-US"/>
              <a:t> </a:t>
            </a:r>
            <a:endParaRPr/>
          </a:p>
        </p:txBody>
      </p:sp>
      <p:sp>
        <p:nvSpPr>
          <p:cNvPr id="141" name="Google Shape;141;p6"/>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42" name="Google Shape;142;p6"/>
          <p:cNvPicPr preferRelativeResize="0"/>
          <p:nvPr/>
        </p:nvPicPr>
        <p:blipFill rotWithShape="1">
          <a:blip r:embed="rId3">
            <a:alphaModFix/>
          </a:blip>
          <a:srcRect b="0" l="0" r="0" t="0"/>
          <a:stretch/>
        </p:blipFill>
        <p:spPr>
          <a:xfrm>
            <a:off x="1558892" y="1322164"/>
            <a:ext cx="4724220" cy="3813381"/>
          </a:xfrm>
          <a:prstGeom prst="rect">
            <a:avLst/>
          </a:prstGeom>
          <a:noFill/>
          <a:ln>
            <a:noFill/>
          </a:ln>
        </p:spPr>
      </p:pic>
      <p:sp>
        <p:nvSpPr>
          <p:cNvPr id="143" name="Google Shape;143;p6"/>
          <p:cNvSpPr txBox="1"/>
          <p:nvPr/>
        </p:nvSpPr>
        <p:spPr>
          <a:xfrm>
            <a:off x="6859619" y="1004886"/>
            <a:ext cx="1972147" cy="954107"/>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Figure. SPL Mobile Media component diagram based on Smarty – Defective</a:t>
            </a:r>
            <a:endParaRPr b="1"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7"/>
          <p:cNvSpPr txBox="1"/>
          <p:nvPr>
            <p:ph type="title"/>
          </p:nvPr>
        </p:nvSpPr>
        <p:spPr>
          <a:xfrm>
            <a:off x="814275" y="392575"/>
            <a:ext cx="5492400" cy="766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US" sz="3600"/>
              <a:t>Ad Hoc</a:t>
            </a:r>
            <a:endParaRPr sz="3600"/>
          </a:p>
        </p:txBody>
      </p:sp>
      <p:sp>
        <p:nvSpPr>
          <p:cNvPr id="149" name="Google Shape;149;p7"/>
          <p:cNvSpPr txBox="1"/>
          <p:nvPr>
            <p:ph idx="1" type="body"/>
          </p:nvPr>
        </p:nvSpPr>
        <p:spPr>
          <a:xfrm>
            <a:off x="814275" y="1327350"/>
            <a:ext cx="6132600" cy="3145500"/>
          </a:xfrm>
          <a:prstGeom prst="rect">
            <a:avLst/>
          </a:prstGeom>
          <a:noFill/>
          <a:ln>
            <a:noFill/>
          </a:ln>
        </p:spPr>
        <p:txBody>
          <a:bodyPr anchorCtr="0" anchor="ctr" bIns="91425" lIns="91425" spcFirstLastPara="1" rIns="91425" wrap="square" tIns="91425">
            <a:noAutofit/>
          </a:bodyPr>
          <a:lstStyle/>
          <a:p>
            <a:pPr indent="-381000" lvl="0" marL="457200" rtl="0" algn="l">
              <a:lnSpc>
                <a:spcPct val="100000"/>
              </a:lnSpc>
              <a:spcBef>
                <a:spcPts val="1000"/>
              </a:spcBef>
              <a:spcAft>
                <a:spcPts val="0"/>
              </a:spcAft>
              <a:buSzPts val="2400"/>
              <a:buChar char="▰"/>
            </a:pPr>
            <a:r>
              <a:rPr lang="en-US"/>
              <a:t>Describe the defects found by comparing only the diagram with error;</a:t>
            </a:r>
            <a:endParaRPr/>
          </a:p>
          <a:p>
            <a:pPr indent="-381000" lvl="0" marL="457200" rtl="0" algn="l">
              <a:lnSpc>
                <a:spcPct val="100000"/>
              </a:lnSpc>
              <a:spcBef>
                <a:spcPts val="2000"/>
              </a:spcBef>
              <a:spcAft>
                <a:spcPts val="0"/>
              </a:spcAft>
              <a:buSzPts val="2400"/>
              <a:buChar char="▰"/>
            </a:pPr>
            <a:r>
              <a:rPr lang="en-US"/>
              <a:t>Describe the defects found by comparing the two diagrams;</a:t>
            </a:r>
            <a:endParaRPr/>
          </a:p>
          <a:p>
            <a:pPr indent="0" lvl="0" marL="76200" rtl="0" algn="l">
              <a:lnSpc>
                <a:spcPct val="100000"/>
              </a:lnSpc>
              <a:spcBef>
                <a:spcPts val="2000"/>
              </a:spcBef>
              <a:spcAft>
                <a:spcPts val="1000"/>
              </a:spcAft>
              <a:buSzPts val="2400"/>
              <a:buNone/>
            </a:pPr>
            <a:r>
              <a:t/>
            </a:r>
            <a:endParaRPr/>
          </a:p>
        </p:txBody>
      </p:sp>
      <p:sp>
        <p:nvSpPr>
          <p:cNvPr id="150" name="Google Shape;150;p7"/>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8"/>
          <p:cNvSpPr txBox="1"/>
          <p:nvPr>
            <p:ph type="title"/>
          </p:nvPr>
        </p:nvSpPr>
        <p:spPr>
          <a:xfrm>
            <a:off x="814275" y="392575"/>
            <a:ext cx="5492400" cy="766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US" sz="3600"/>
              <a:t>Ad Hoc</a:t>
            </a:r>
            <a:endParaRPr sz="3600"/>
          </a:p>
        </p:txBody>
      </p:sp>
      <p:sp>
        <p:nvSpPr>
          <p:cNvPr id="156" name="Google Shape;156;p8"/>
          <p:cNvSpPr txBox="1"/>
          <p:nvPr>
            <p:ph idx="1" type="body"/>
          </p:nvPr>
        </p:nvSpPr>
        <p:spPr>
          <a:xfrm>
            <a:off x="814275" y="1877477"/>
            <a:ext cx="6694213" cy="3145500"/>
          </a:xfrm>
          <a:prstGeom prst="rect">
            <a:avLst/>
          </a:prstGeom>
          <a:noFill/>
          <a:ln>
            <a:noFill/>
          </a:ln>
        </p:spPr>
        <p:txBody>
          <a:bodyPr anchorCtr="0" anchor="ctr" bIns="91425" lIns="91425" spcFirstLastPara="1" rIns="91425" wrap="square" tIns="91425">
            <a:noAutofit/>
          </a:bodyPr>
          <a:lstStyle/>
          <a:p>
            <a:pPr indent="0" lvl="0" marL="0" rtl="0" algn="just">
              <a:lnSpc>
                <a:spcPct val="100000"/>
              </a:lnSpc>
              <a:spcBef>
                <a:spcPts val="600"/>
              </a:spcBef>
              <a:spcAft>
                <a:spcPts val="1000"/>
              </a:spcAft>
              <a:buSzPts val="2400"/>
              <a:buNone/>
            </a:pPr>
            <a:r>
              <a:rPr lang="en-US"/>
              <a:t> </a:t>
            </a:r>
            <a:endParaRPr/>
          </a:p>
        </p:txBody>
      </p:sp>
      <p:sp>
        <p:nvSpPr>
          <p:cNvPr id="157" name="Google Shape;157;p8"/>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58" name="Google Shape;158;p8"/>
          <p:cNvPicPr preferRelativeResize="0"/>
          <p:nvPr/>
        </p:nvPicPr>
        <p:blipFill rotWithShape="1">
          <a:blip r:embed="rId3">
            <a:alphaModFix/>
          </a:blip>
          <a:srcRect b="0" l="0" r="0" t="0"/>
          <a:stretch/>
        </p:blipFill>
        <p:spPr>
          <a:xfrm>
            <a:off x="1558892" y="1322164"/>
            <a:ext cx="4724220" cy="3813381"/>
          </a:xfrm>
          <a:prstGeom prst="rect">
            <a:avLst/>
          </a:prstGeom>
          <a:noFill/>
          <a:ln>
            <a:noFill/>
          </a:ln>
        </p:spPr>
      </p:pic>
      <p:sp>
        <p:nvSpPr>
          <p:cNvPr id="159" name="Google Shape;159;p8"/>
          <p:cNvSpPr txBox="1"/>
          <p:nvPr/>
        </p:nvSpPr>
        <p:spPr>
          <a:xfrm>
            <a:off x="6859619" y="1004886"/>
            <a:ext cx="1972147" cy="954107"/>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Figure. SPL Mobile Media component diagram based on Smarty – Defective</a:t>
            </a:r>
            <a:endParaRPr b="1" i="0" sz="1400" u="none" cap="none" strike="noStrike">
              <a:solidFill>
                <a:srgbClr val="000000"/>
              </a:solidFill>
              <a:latin typeface="Arial"/>
              <a:ea typeface="Arial"/>
              <a:cs typeface="Arial"/>
              <a:sym typeface="Arial"/>
            </a:endParaRPr>
          </a:p>
        </p:txBody>
      </p:sp>
      <p:sp>
        <p:nvSpPr>
          <p:cNvPr id="160" name="Google Shape;160;p8"/>
          <p:cNvSpPr/>
          <p:nvPr/>
        </p:nvSpPr>
        <p:spPr>
          <a:xfrm>
            <a:off x="2163337" y="1464527"/>
            <a:ext cx="1025912" cy="646771"/>
          </a:xfrm>
          <a:prstGeom prst="ellipse">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1" name="Google Shape;161;p8"/>
          <p:cNvSpPr/>
          <p:nvPr/>
        </p:nvSpPr>
        <p:spPr>
          <a:xfrm>
            <a:off x="1995055" y="4718695"/>
            <a:ext cx="464534" cy="146695"/>
          </a:xfrm>
          <a:prstGeom prst="ellipse">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2" name="Google Shape;162;p8"/>
          <p:cNvSpPr/>
          <p:nvPr/>
        </p:nvSpPr>
        <p:spPr>
          <a:xfrm>
            <a:off x="2865446" y="4131914"/>
            <a:ext cx="405857" cy="146696"/>
          </a:xfrm>
          <a:prstGeom prst="ellipse">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3" name="Google Shape;163;p8"/>
          <p:cNvSpPr/>
          <p:nvPr/>
        </p:nvSpPr>
        <p:spPr>
          <a:xfrm>
            <a:off x="1784791" y="2645403"/>
            <a:ext cx="378546" cy="239602"/>
          </a:xfrm>
          <a:prstGeom prst="ellipse">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grpSp>
        <p:nvGrpSpPr>
          <p:cNvPr id="164" name="Google Shape;164;p8"/>
          <p:cNvGrpSpPr/>
          <p:nvPr/>
        </p:nvGrpSpPr>
        <p:grpSpPr>
          <a:xfrm>
            <a:off x="6282191" y="2502303"/>
            <a:ext cx="2438488" cy="1697900"/>
            <a:chOff x="0" y="0"/>
            <a:chExt cx="2438488" cy="1697900"/>
          </a:xfrm>
        </p:grpSpPr>
        <p:sp>
          <p:nvSpPr>
            <p:cNvPr id="165" name="Google Shape;165;p8"/>
            <p:cNvSpPr/>
            <p:nvPr/>
          </p:nvSpPr>
          <p:spPr>
            <a:xfrm rot="10800000">
              <a:off x="0" y="509370"/>
              <a:ext cx="2438488" cy="679160"/>
            </a:xfrm>
            <a:prstGeom prst="notchedRightArrow">
              <a:avLst>
                <a:gd fmla="val 50000" name="adj1"/>
                <a:gd fmla="val 50000" name="adj2"/>
              </a:avLst>
            </a:prstGeom>
            <a:solidFill>
              <a:srgbClr val="CDD7E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8"/>
            <p:cNvSpPr/>
            <p:nvPr/>
          </p:nvSpPr>
          <p:spPr>
            <a:xfrm>
              <a:off x="1098" y="0"/>
              <a:ext cx="528299" cy="6791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8"/>
            <p:cNvSpPr txBox="1"/>
            <p:nvPr/>
          </p:nvSpPr>
          <p:spPr>
            <a:xfrm>
              <a:off x="1098" y="0"/>
              <a:ext cx="528299" cy="679160"/>
            </a:xfrm>
            <a:prstGeom prst="rect">
              <a:avLst/>
            </a:prstGeom>
            <a:noFill/>
            <a:ln>
              <a:noFill/>
            </a:ln>
          </p:spPr>
          <p:txBody>
            <a:bodyPr anchorCtr="0" anchor="b" bIns="35550" lIns="35550" spcFirstLastPara="1" rIns="35550" wrap="square" tIns="35550">
              <a:noAutofit/>
            </a:bodyPr>
            <a:lstStyle/>
            <a:p>
              <a:pPr indent="0" lvl="0" marL="0" marR="0" rtl="0" algn="ctr">
                <a:lnSpc>
                  <a:spcPct val="90000"/>
                </a:lnSpc>
                <a:spcBef>
                  <a:spcPts val="0"/>
                </a:spcBef>
                <a:spcAft>
                  <a:spcPts val="0"/>
                </a:spcAft>
                <a:buNone/>
              </a:pPr>
              <a:r>
                <a:rPr b="0" i="0" lang="en-US" sz="500" u="none" cap="none" strike="noStrike">
                  <a:solidFill>
                    <a:srgbClr val="000000"/>
                  </a:solidFill>
                  <a:latin typeface="Arial"/>
                  <a:ea typeface="Arial"/>
                  <a:cs typeface="Arial"/>
                  <a:sym typeface="Arial"/>
                </a:rPr>
                <a:t>IsnMedia has the wrong name</a:t>
              </a:r>
              <a:endParaRPr b="0" i="0" sz="500" u="none" cap="none" strike="noStrike">
                <a:solidFill>
                  <a:srgbClr val="000000"/>
                </a:solidFill>
                <a:latin typeface="Arial"/>
                <a:ea typeface="Arial"/>
                <a:cs typeface="Arial"/>
                <a:sym typeface="Arial"/>
              </a:endParaRPr>
            </a:p>
          </p:txBody>
        </p:sp>
        <p:sp>
          <p:nvSpPr>
            <p:cNvPr id="168" name="Google Shape;168;p8"/>
            <p:cNvSpPr/>
            <p:nvPr/>
          </p:nvSpPr>
          <p:spPr>
            <a:xfrm>
              <a:off x="180353" y="764055"/>
              <a:ext cx="169790" cy="169790"/>
            </a:xfrm>
            <a:prstGeom prst="ellipse">
              <a:avLst/>
            </a:prstGeom>
            <a:solidFill>
              <a:srgbClr val="3781BA"/>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8"/>
            <p:cNvSpPr/>
            <p:nvPr/>
          </p:nvSpPr>
          <p:spPr>
            <a:xfrm>
              <a:off x="555812" y="1018740"/>
              <a:ext cx="528299" cy="6791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8"/>
            <p:cNvSpPr txBox="1"/>
            <p:nvPr/>
          </p:nvSpPr>
          <p:spPr>
            <a:xfrm>
              <a:off x="555812" y="1018740"/>
              <a:ext cx="528299" cy="679160"/>
            </a:xfrm>
            <a:prstGeom prst="rect">
              <a:avLst/>
            </a:prstGeom>
            <a:noFill/>
            <a:ln>
              <a:noFill/>
            </a:ln>
          </p:spPr>
          <p:txBody>
            <a:bodyPr anchorCtr="0" anchor="t" bIns="35550" lIns="35550" spcFirstLastPara="1" rIns="35550" wrap="square" tIns="35550">
              <a:noAutofit/>
            </a:bodyPr>
            <a:lstStyle/>
            <a:p>
              <a:pPr indent="0" lvl="0" marL="0" marR="0" rtl="0" algn="ctr">
                <a:lnSpc>
                  <a:spcPct val="90000"/>
                </a:lnSpc>
                <a:spcBef>
                  <a:spcPts val="0"/>
                </a:spcBef>
                <a:spcAft>
                  <a:spcPts val="0"/>
                </a:spcAft>
                <a:buNone/>
              </a:pPr>
              <a:r>
                <a:rPr b="0" i="0" lang="en-US" sz="500" u="none" cap="none" strike="noStrike">
                  <a:solidFill>
                    <a:srgbClr val="000000"/>
                  </a:solidFill>
                  <a:latin typeface="Arial"/>
                  <a:ea typeface="Arial"/>
                  <a:cs typeface="Arial"/>
                  <a:sym typeface="Arial"/>
                </a:rPr>
                <a:t>IManageAlbum interface not found;</a:t>
              </a:r>
              <a:endParaRPr b="0" i="0" sz="500" u="none" cap="none" strike="noStrike">
                <a:solidFill>
                  <a:srgbClr val="000000"/>
                </a:solidFill>
                <a:latin typeface="Arial"/>
                <a:ea typeface="Arial"/>
                <a:cs typeface="Arial"/>
                <a:sym typeface="Arial"/>
              </a:endParaRPr>
            </a:p>
          </p:txBody>
        </p:sp>
        <p:sp>
          <p:nvSpPr>
            <p:cNvPr id="171" name="Google Shape;171;p8"/>
            <p:cNvSpPr/>
            <p:nvPr/>
          </p:nvSpPr>
          <p:spPr>
            <a:xfrm>
              <a:off x="735067" y="764055"/>
              <a:ext cx="169790" cy="169790"/>
            </a:xfrm>
            <a:prstGeom prst="ellipse">
              <a:avLst/>
            </a:prstGeom>
            <a:solidFill>
              <a:srgbClr val="3781BA"/>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8"/>
            <p:cNvSpPr/>
            <p:nvPr/>
          </p:nvSpPr>
          <p:spPr>
            <a:xfrm>
              <a:off x="1110527" y="0"/>
              <a:ext cx="528299" cy="6791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8"/>
            <p:cNvSpPr txBox="1"/>
            <p:nvPr/>
          </p:nvSpPr>
          <p:spPr>
            <a:xfrm>
              <a:off x="1110527" y="0"/>
              <a:ext cx="528299" cy="679160"/>
            </a:xfrm>
            <a:prstGeom prst="rect">
              <a:avLst/>
            </a:prstGeom>
            <a:noFill/>
            <a:ln>
              <a:noFill/>
            </a:ln>
          </p:spPr>
          <p:txBody>
            <a:bodyPr anchorCtr="0" anchor="b" bIns="35550" lIns="35550" spcFirstLastPara="1" rIns="35550" wrap="square" tIns="35550">
              <a:noAutofit/>
            </a:bodyPr>
            <a:lstStyle/>
            <a:p>
              <a:pPr indent="0" lvl="0" marL="0" marR="0" rtl="0" algn="ctr">
                <a:lnSpc>
                  <a:spcPct val="90000"/>
                </a:lnSpc>
                <a:spcBef>
                  <a:spcPts val="0"/>
                </a:spcBef>
                <a:spcAft>
                  <a:spcPts val="0"/>
                </a:spcAft>
                <a:buNone/>
              </a:pPr>
              <a:r>
                <a:rPr b="0" i="0" lang="en-US" sz="500" u="none" cap="none" strike="noStrike">
                  <a:solidFill>
                    <a:srgbClr val="000000"/>
                  </a:solidFill>
                  <a:latin typeface="Arial"/>
                  <a:ea typeface="Arial"/>
                  <a:cs typeface="Arial"/>
                  <a:sym typeface="Arial"/>
                </a:rPr>
                <a:t>maxSelection (comp. VideoMgr) different value;</a:t>
              </a:r>
              <a:endParaRPr b="0" i="0" sz="500" u="none" cap="none" strike="noStrike">
                <a:solidFill>
                  <a:srgbClr val="000000"/>
                </a:solidFill>
                <a:latin typeface="Arial"/>
                <a:ea typeface="Arial"/>
                <a:cs typeface="Arial"/>
                <a:sym typeface="Arial"/>
              </a:endParaRPr>
            </a:p>
          </p:txBody>
        </p:sp>
        <p:sp>
          <p:nvSpPr>
            <p:cNvPr id="174" name="Google Shape;174;p8"/>
            <p:cNvSpPr/>
            <p:nvPr/>
          </p:nvSpPr>
          <p:spPr>
            <a:xfrm>
              <a:off x="1289781" y="764055"/>
              <a:ext cx="169790" cy="169790"/>
            </a:xfrm>
            <a:prstGeom prst="ellipse">
              <a:avLst/>
            </a:prstGeom>
            <a:solidFill>
              <a:srgbClr val="3781BA"/>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8"/>
            <p:cNvSpPr/>
            <p:nvPr/>
          </p:nvSpPr>
          <p:spPr>
            <a:xfrm>
              <a:off x="1665241" y="1018740"/>
              <a:ext cx="528299" cy="6791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8"/>
            <p:cNvSpPr txBox="1"/>
            <p:nvPr/>
          </p:nvSpPr>
          <p:spPr>
            <a:xfrm>
              <a:off x="1665241" y="1018740"/>
              <a:ext cx="528299" cy="679160"/>
            </a:xfrm>
            <a:prstGeom prst="rect">
              <a:avLst/>
            </a:prstGeom>
            <a:noFill/>
            <a:ln>
              <a:noFill/>
            </a:ln>
          </p:spPr>
          <p:txBody>
            <a:bodyPr anchorCtr="0" anchor="t" bIns="35550" lIns="35550" spcFirstLastPara="1" rIns="35550" wrap="square" tIns="35550">
              <a:noAutofit/>
            </a:bodyPr>
            <a:lstStyle/>
            <a:p>
              <a:pPr indent="0" lvl="0" marL="0" marR="0" rtl="0" algn="ctr">
                <a:lnSpc>
                  <a:spcPct val="90000"/>
                </a:lnSpc>
                <a:spcBef>
                  <a:spcPts val="0"/>
                </a:spcBef>
                <a:spcAft>
                  <a:spcPts val="0"/>
                </a:spcAft>
                <a:buNone/>
              </a:pPr>
              <a:r>
                <a:rPr b="0" i="0" lang="en-US" sz="500" u="none" cap="none" strike="noStrike">
                  <a:solidFill>
                    <a:srgbClr val="000000"/>
                  </a:solidFill>
                  <a:latin typeface="Arial"/>
                  <a:ea typeface="Arial"/>
                  <a:cs typeface="Arial"/>
                  <a:sym typeface="Arial"/>
                </a:rPr>
                <a:t>ILinkMedia interface, missing meta attribute.</a:t>
              </a:r>
              <a:endParaRPr b="0" i="0" sz="500" u="none" cap="none" strike="noStrike">
                <a:solidFill>
                  <a:srgbClr val="000000"/>
                </a:solidFill>
                <a:latin typeface="Arial"/>
                <a:ea typeface="Arial"/>
                <a:cs typeface="Arial"/>
                <a:sym typeface="Arial"/>
              </a:endParaRPr>
            </a:p>
          </p:txBody>
        </p:sp>
        <p:sp>
          <p:nvSpPr>
            <p:cNvPr id="177" name="Google Shape;177;p8"/>
            <p:cNvSpPr/>
            <p:nvPr/>
          </p:nvSpPr>
          <p:spPr>
            <a:xfrm>
              <a:off x="1844496" y="764055"/>
              <a:ext cx="169790" cy="169790"/>
            </a:xfrm>
            <a:prstGeom prst="ellipse">
              <a:avLst/>
            </a:prstGeom>
            <a:solidFill>
              <a:srgbClr val="3781BA"/>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aler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PMNA</dc:creator>
</cp:coreProperties>
</file>